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Lst>
  <p:notesMasterIdLst>
    <p:notesMasterId r:id="rId28"/>
  </p:notesMasterIdLst>
  <p:sldIdLst>
    <p:sldId id="256" r:id="rId2"/>
    <p:sldId id="258" r:id="rId3"/>
    <p:sldId id="309" r:id="rId4"/>
    <p:sldId id="259" r:id="rId5"/>
    <p:sldId id="260" r:id="rId6"/>
    <p:sldId id="311" r:id="rId7"/>
    <p:sldId id="310" r:id="rId8"/>
    <p:sldId id="262" r:id="rId9"/>
    <p:sldId id="312" r:id="rId10"/>
    <p:sldId id="280" r:id="rId11"/>
    <p:sldId id="271" r:id="rId12"/>
    <p:sldId id="313" r:id="rId13"/>
    <p:sldId id="277" r:id="rId14"/>
    <p:sldId id="314" r:id="rId15"/>
    <p:sldId id="321" r:id="rId16"/>
    <p:sldId id="315" r:id="rId17"/>
    <p:sldId id="317" r:id="rId18"/>
    <p:sldId id="318" r:id="rId19"/>
    <p:sldId id="263" r:id="rId20"/>
    <p:sldId id="319" r:id="rId21"/>
    <p:sldId id="264" r:id="rId22"/>
    <p:sldId id="320" r:id="rId23"/>
    <p:sldId id="322" r:id="rId24"/>
    <p:sldId id="323" r:id="rId25"/>
    <p:sldId id="324" r:id="rId26"/>
    <p:sldId id="325"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259E2D-6782-476C-A249-E2DEACD5FE39}">
  <a:tblStyle styleId="{06259E2D-6782-476C-A249-E2DEACD5FE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1b22e12c5fe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1b22e12c5fe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1105afc42a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4" name="Google Shape;1844;g1105afc42a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1b22e12c5f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5" name="Google Shape;1975;g1b22e12c5f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864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1b22e12c5f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5" name="Google Shape;1975;g1b22e12c5f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1af6c7d26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1af6c7d26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118d152111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118d152111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1b71e50284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1b71e50284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1b71e50284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1b71e50284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219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1b08860b82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1b08860b82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1b08860b82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1b08860b82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962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0017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1b22e12c5f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1b22e12c5f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61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88400" y="116100"/>
            <a:ext cx="8767200" cy="4911300"/>
          </a:xfrm>
          <a:prstGeom prst="roundRect">
            <a:avLst>
              <a:gd name="adj" fmla="val 3108"/>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0" y="2254250"/>
            <a:ext cx="2565937" cy="2889244"/>
          </a:xfrm>
          <a:custGeom>
            <a:avLst/>
            <a:gdLst/>
            <a:ahLst/>
            <a:cxnLst/>
            <a:rect l="l" t="t" r="r" b="b"/>
            <a:pathLst>
              <a:path w="57024" h="64209" extrusionOk="0">
                <a:moveTo>
                  <a:pt x="0" y="0"/>
                </a:moveTo>
                <a:lnTo>
                  <a:pt x="0" y="64208"/>
                </a:lnTo>
                <a:lnTo>
                  <a:pt x="57023" y="64208"/>
                </a:lnTo>
                <a:cubicBezTo>
                  <a:pt x="56839" y="63628"/>
                  <a:pt x="56508" y="63080"/>
                  <a:pt x="56116" y="62606"/>
                </a:cubicBezTo>
                <a:cubicBezTo>
                  <a:pt x="55151" y="61430"/>
                  <a:pt x="53817" y="60503"/>
                  <a:pt x="52422" y="59911"/>
                </a:cubicBezTo>
                <a:cubicBezTo>
                  <a:pt x="51532" y="59531"/>
                  <a:pt x="50567" y="59309"/>
                  <a:pt x="49628" y="59091"/>
                </a:cubicBezTo>
                <a:cubicBezTo>
                  <a:pt x="48464" y="58822"/>
                  <a:pt x="47286" y="58609"/>
                  <a:pt x="46107" y="58420"/>
                </a:cubicBezTo>
                <a:cubicBezTo>
                  <a:pt x="44245" y="58120"/>
                  <a:pt x="42105" y="58231"/>
                  <a:pt x="40423" y="57275"/>
                </a:cubicBezTo>
                <a:cubicBezTo>
                  <a:pt x="38972" y="56451"/>
                  <a:pt x="38091" y="54997"/>
                  <a:pt x="37139" y="53683"/>
                </a:cubicBezTo>
                <a:cubicBezTo>
                  <a:pt x="36237" y="52435"/>
                  <a:pt x="35160" y="51205"/>
                  <a:pt x="33654" y="50706"/>
                </a:cubicBezTo>
                <a:cubicBezTo>
                  <a:pt x="32367" y="50279"/>
                  <a:pt x="31006" y="50183"/>
                  <a:pt x="29643" y="50183"/>
                </a:cubicBezTo>
                <a:cubicBezTo>
                  <a:pt x="28738" y="50183"/>
                  <a:pt x="27833" y="50226"/>
                  <a:pt x="26949" y="50241"/>
                </a:cubicBezTo>
                <a:cubicBezTo>
                  <a:pt x="26752" y="50245"/>
                  <a:pt x="26555" y="50247"/>
                  <a:pt x="26358" y="50247"/>
                </a:cubicBezTo>
                <a:cubicBezTo>
                  <a:pt x="24101" y="50247"/>
                  <a:pt x="21872" y="50019"/>
                  <a:pt x="19628" y="49752"/>
                </a:cubicBezTo>
                <a:cubicBezTo>
                  <a:pt x="18451" y="49612"/>
                  <a:pt x="17273" y="49469"/>
                  <a:pt x="16094" y="49353"/>
                </a:cubicBezTo>
                <a:cubicBezTo>
                  <a:pt x="15074" y="49256"/>
                  <a:pt x="14032" y="49252"/>
                  <a:pt x="13026" y="49047"/>
                </a:cubicBezTo>
                <a:cubicBezTo>
                  <a:pt x="11580" y="48751"/>
                  <a:pt x="10213" y="48066"/>
                  <a:pt x="9355" y="46829"/>
                </a:cubicBezTo>
                <a:cubicBezTo>
                  <a:pt x="8447" y="45517"/>
                  <a:pt x="8191" y="43840"/>
                  <a:pt x="8291" y="42274"/>
                </a:cubicBezTo>
                <a:cubicBezTo>
                  <a:pt x="8427" y="40156"/>
                  <a:pt x="9328" y="38214"/>
                  <a:pt x="10391" y="36409"/>
                </a:cubicBezTo>
                <a:cubicBezTo>
                  <a:pt x="11447" y="34617"/>
                  <a:pt x="12634" y="32909"/>
                  <a:pt x="13639" y="31087"/>
                </a:cubicBezTo>
                <a:cubicBezTo>
                  <a:pt x="15645" y="27454"/>
                  <a:pt x="17184" y="23448"/>
                  <a:pt x="17361" y="19264"/>
                </a:cubicBezTo>
                <a:cubicBezTo>
                  <a:pt x="17447" y="17238"/>
                  <a:pt x="17147" y="15211"/>
                  <a:pt x="16416" y="13316"/>
                </a:cubicBezTo>
                <a:cubicBezTo>
                  <a:pt x="16031" y="12316"/>
                  <a:pt x="15497" y="11391"/>
                  <a:pt x="14935" y="10480"/>
                </a:cubicBezTo>
                <a:cubicBezTo>
                  <a:pt x="14425" y="9655"/>
                  <a:pt x="13890" y="8841"/>
                  <a:pt x="13299" y="8073"/>
                </a:cubicBezTo>
                <a:cubicBezTo>
                  <a:pt x="12172" y="6606"/>
                  <a:pt x="10894" y="5256"/>
                  <a:pt x="9384" y="4183"/>
                </a:cubicBezTo>
                <a:cubicBezTo>
                  <a:pt x="8608" y="3630"/>
                  <a:pt x="7780" y="3149"/>
                  <a:pt x="6916" y="2746"/>
                </a:cubicBezTo>
                <a:cubicBezTo>
                  <a:pt x="5873" y="2260"/>
                  <a:pt x="4773" y="1943"/>
                  <a:pt x="3672" y="1616"/>
                </a:cubicBezTo>
                <a:cubicBezTo>
                  <a:pt x="2696" y="1326"/>
                  <a:pt x="1757" y="1025"/>
                  <a:pt x="874" y="508"/>
                </a:cubicBezTo>
                <a:cubicBezTo>
                  <a:pt x="591" y="342"/>
                  <a:pt x="300" y="164"/>
                  <a:pt x="0" y="0"/>
                </a:cubicBez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054588" y="0"/>
            <a:ext cx="3089409" cy="961414"/>
          </a:xfrm>
          <a:custGeom>
            <a:avLst/>
            <a:gdLst/>
            <a:ahLst/>
            <a:cxnLst/>
            <a:rect l="l" t="t" r="r" b="b"/>
            <a:pathLst>
              <a:path w="76646" h="23852" extrusionOk="0">
                <a:moveTo>
                  <a:pt x="0" y="1"/>
                </a:moveTo>
                <a:cubicBezTo>
                  <a:pt x="1586" y="1933"/>
                  <a:pt x="3511" y="3626"/>
                  <a:pt x="5631" y="4938"/>
                </a:cubicBezTo>
                <a:cubicBezTo>
                  <a:pt x="8252" y="6557"/>
                  <a:pt x="11261" y="7219"/>
                  <a:pt x="14322" y="7358"/>
                </a:cubicBezTo>
                <a:cubicBezTo>
                  <a:pt x="14626" y="7371"/>
                  <a:pt x="14929" y="7378"/>
                  <a:pt x="15231" y="7378"/>
                </a:cubicBezTo>
                <a:cubicBezTo>
                  <a:pt x="16534" y="7378"/>
                  <a:pt x="17822" y="7254"/>
                  <a:pt x="19113" y="7023"/>
                </a:cubicBezTo>
                <a:cubicBezTo>
                  <a:pt x="20607" y="6756"/>
                  <a:pt x="22115" y="6429"/>
                  <a:pt x="23640" y="6424"/>
                </a:cubicBezTo>
                <a:cubicBezTo>
                  <a:pt x="23668" y="6423"/>
                  <a:pt x="23696" y="6423"/>
                  <a:pt x="23724" y="6423"/>
                </a:cubicBezTo>
                <a:cubicBezTo>
                  <a:pt x="24359" y="6423"/>
                  <a:pt x="25046" y="6472"/>
                  <a:pt x="25614" y="6771"/>
                </a:cubicBezTo>
                <a:cubicBezTo>
                  <a:pt x="26281" y="7119"/>
                  <a:pt x="26765" y="7749"/>
                  <a:pt x="27273" y="8288"/>
                </a:cubicBezTo>
                <a:cubicBezTo>
                  <a:pt x="28477" y="9558"/>
                  <a:pt x="30196" y="9981"/>
                  <a:pt x="31641" y="10901"/>
                </a:cubicBezTo>
                <a:cubicBezTo>
                  <a:pt x="32449" y="11419"/>
                  <a:pt x="33177" y="12077"/>
                  <a:pt x="33917" y="12680"/>
                </a:cubicBezTo>
                <a:cubicBezTo>
                  <a:pt x="34629" y="13260"/>
                  <a:pt x="35337" y="13842"/>
                  <a:pt x="36033" y="14438"/>
                </a:cubicBezTo>
                <a:cubicBezTo>
                  <a:pt x="37458" y="15657"/>
                  <a:pt x="38799" y="16946"/>
                  <a:pt x="40127" y="18269"/>
                </a:cubicBezTo>
                <a:cubicBezTo>
                  <a:pt x="42533" y="20667"/>
                  <a:pt x="45703" y="22016"/>
                  <a:pt x="48913" y="22961"/>
                </a:cubicBezTo>
                <a:cubicBezTo>
                  <a:pt x="49660" y="23180"/>
                  <a:pt x="50431" y="23384"/>
                  <a:pt x="51215" y="23384"/>
                </a:cubicBezTo>
                <a:cubicBezTo>
                  <a:pt x="51218" y="23384"/>
                  <a:pt x="51220" y="23384"/>
                  <a:pt x="51223" y="23384"/>
                </a:cubicBezTo>
                <a:cubicBezTo>
                  <a:pt x="52014" y="23381"/>
                  <a:pt x="52782" y="23160"/>
                  <a:pt x="53514" y="22873"/>
                </a:cubicBezTo>
                <a:cubicBezTo>
                  <a:pt x="54368" y="22538"/>
                  <a:pt x="55210" y="22104"/>
                  <a:pt x="56129" y="21972"/>
                </a:cubicBezTo>
                <a:cubicBezTo>
                  <a:pt x="56294" y="21948"/>
                  <a:pt x="56458" y="21937"/>
                  <a:pt x="56619" y="21937"/>
                </a:cubicBezTo>
                <a:cubicBezTo>
                  <a:pt x="57344" y="21937"/>
                  <a:pt x="58027" y="22165"/>
                  <a:pt x="58692" y="22483"/>
                </a:cubicBezTo>
                <a:cubicBezTo>
                  <a:pt x="59465" y="22851"/>
                  <a:pt x="60202" y="23297"/>
                  <a:pt x="61039" y="23503"/>
                </a:cubicBezTo>
                <a:cubicBezTo>
                  <a:pt x="61925" y="23721"/>
                  <a:pt x="62858" y="23785"/>
                  <a:pt x="63766" y="23823"/>
                </a:cubicBezTo>
                <a:cubicBezTo>
                  <a:pt x="64220" y="23841"/>
                  <a:pt x="64674" y="23852"/>
                  <a:pt x="65127" y="23852"/>
                </a:cubicBezTo>
                <a:cubicBezTo>
                  <a:pt x="66497" y="23852"/>
                  <a:pt x="67864" y="23755"/>
                  <a:pt x="69216" y="23480"/>
                </a:cubicBezTo>
                <a:cubicBezTo>
                  <a:pt x="70987" y="23118"/>
                  <a:pt x="72615" y="22433"/>
                  <a:pt x="74281" y="21747"/>
                </a:cubicBezTo>
                <a:cubicBezTo>
                  <a:pt x="75068" y="21423"/>
                  <a:pt x="75873" y="21140"/>
                  <a:pt x="76646" y="20784"/>
                </a:cubicBezTo>
                <a:lnTo>
                  <a:pt x="76646" y="1"/>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348692" y="381142"/>
            <a:ext cx="934989" cy="451380"/>
            <a:chOff x="4271720" y="4639781"/>
            <a:chExt cx="283064" cy="136653"/>
          </a:xfrm>
        </p:grpSpPr>
        <p:sp>
          <p:nvSpPr>
            <p:cNvPr id="13" name="Google Shape;13;p2"/>
            <p:cNvSpPr/>
            <p:nvPr/>
          </p:nvSpPr>
          <p:spPr>
            <a:xfrm>
              <a:off x="4417963" y="4647361"/>
              <a:ext cx="44309" cy="60475"/>
            </a:xfrm>
            <a:custGeom>
              <a:avLst/>
              <a:gdLst/>
              <a:ahLst/>
              <a:cxnLst/>
              <a:rect l="l" t="t" r="r" b="b"/>
              <a:pathLst>
                <a:path w="1058" h="1444" extrusionOk="0">
                  <a:moveTo>
                    <a:pt x="637" y="1"/>
                  </a:moveTo>
                  <a:cubicBezTo>
                    <a:pt x="587" y="1"/>
                    <a:pt x="537" y="12"/>
                    <a:pt x="490" y="32"/>
                  </a:cubicBezTo>
                  <a:cubicBezTo>
                    <a:pt x="486" y="33"/>
                    <a:pt x="482" y="35"/>
                    <a:pt x="476" y="37"/>
                  </a:cubicBezTo>
                  <a:cubicBezTo>
                    <a:pt x="461" y="41"/>
                    <a:pt x="447" y="45"/>
                    <a:pt x="429" y="45"/>
                  </a:cubicBezTo>
                  <a:lnTo>
                    <a:pt x="318" y="87"/>
                  </a:lnTo>
                  <a:cubicBezTo>
                    <a:pt x="284" y="113"/>
                    <a:pt x="250" y="140"/>
                    <a:pt x="216" y="166"/>
                  </a:cubicBezTo>
                  <a:cubicBezTo>
                    <a:pt x="211" y="170"/>
                    <a:pt x="132" y="269"/>
                    <a:pt x="129" y="276"/>
                  </a:cubicBezTo>
                  <a:lnTo>
                    <a:pt x="63" y="407"/>
                  </a:lnTo>
                  <a:lnTo>
                    <a:pt x="22" y="561"/>
                  </a:lnTo>
                  <a:cubicBezTo>
                    <a:pt x="1" y="669"/>
                    <a:pt x="9" y="703"/>
                    <a:pt x="21" y="794"/>
                  </a:cubicBezTo>
                  <a:cubicBezTo>
                    <a:pt x="22" y="843"/>
                    <a:pt x="33" y="889"/>
                    <a:pt x="53" y="933"/>
                  </a:cubicBezTo>
                  <a:cubicBezTo>
                    <a:pt x="63" y="977"/>
                    <a:pt x="82" y="1016"/>
                    <a:pt x="112" y="1051"/>
                  </a:cubicBezTo>
                  <a:cubicBezTo>
                    <a:pt x="123" y="1069"/>
                    <a:pt x="135" y="1092"/>
                    <a:pt x="151" y="1110"/>
                  </a:cubicBezTo>
                  <a:cubicBezTo>
                    <a:pt x="155" y="1112"/>
                    <a:pt x="158" y="1114"/>
                    <a:pt x="162" y="1118"/>
                  </a:cubicBezTo>
                  <a:cubicBezTo>
                    <a:pt x="171" y="1148"/>
                    <a:pt x="184" y="1180"/>
                    <a:pt x="196" y="1209"/>
                  </a:cubicBezTo>
                  <a:cubicBezTo>
                    <a:pt x="232" y="1290"/>
                    <a:pt x="291" y="1354"/>
                    <a:pt x="365" y="1401"/>
                  </a:cubicBezTo>
                  <a:cubicBezTo>
                    <a:pt x="409" y="1430"/>
                    <a:pt x="456" y="1444"/>
                    <a:pt x="506" y="1444"/>
                  </a:cubicBezTo>
                  <a:cubicBezTo>
                    <a:pt x="518" y="1444"/>
                    <a:pt x="529" y="1443"/>
                    <a:pt x="541" y="1442"/>
                  </a:cubicBezTo>
                  <a:cubicBezTo>
                    <a:pt x="548" y="1442"/>
                    <a:pt x="555" y="1442"/>
                    <a:pt x="561" y="1442"/>
                  </a:cubicBezTo>
                  <a:cubicBezTo>
                    <a:pt x="616" y="1442"/>
                    <a:pt x="669" y="1427"/>
                    <a:pt x="719" y="1396"/>
                  </a:cubicBezTo>
                  <a:cubicBezTo>
                    <a:pt x="800" y="1347"/>
                    <a:pt x="867" y="1282"/>
                    <a:pt x="916" y="1200"/>
                  </a:cubicBezTo>
                  <a:cubicBezTo>
                    <a:pt x="978" y="1092"/>
                    <a:pt x="1031" y="975"/>
                    <a:pt x="1043" y="848"/>
                  </a:cubicBezTo>
                  <a:cubicBezTo>
                    <a:pt x="1050" y="777"/>
                    <a:pt x="1058" y="706"/>
                    <a:pt x="1057" y="635"/>
                  </a:cubicBezTo>
                  <a:cubicBezTo>
                    <a:pt x="1058" y="603"/>
                    <a:pt x="1051" y="569"/>
                    <a:pt x="1048" y="535"/>
                  </a:cubicBezTo>
                  <a:cubicBezTo>
                    <a:pt x="1046" y="432"/>
                    <a:pt x="1023" y="333"/>
                    <a:pt x="978" y="241"/>
                  </a:cubicBezTo>
                  <a:cubicBezTo>
                    <a:pt x="951" y="176"/>
                    <a:pt x="910" y="125"/>
                    <a:pt x="855" y="87"/>
                  </a:cubicBezTo>
                  <a:cubicBezTo>
                    <a:pt x="810" y="41"/>
                    <a:pt x="757" y="14"/>
                    <a:pt x="691" y="5"/>
                  </a:cubicBezTo>
                  <a:cubicBezTo>
                    <a:pt x="673" y="2"/>
                    <a:pt x="655" y="1"/>
                    <a:pt x="637"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381611" y="4655444"/>
              <a:ext cx="15035" cy="18595"/>
            </a:xfrm>
            <a:custGeom>
              <a:avLst/>
              <a:gdLst/>
              <a:ahLst/>
              <a:cxnLst/>
              <a:rect l="l" t="t" r="r" b="b"/>
              <a:pathLst>
                <a:path w="359" h="444" extrusionOk="0">
                  <a:moveTo>
                    <a:pt x="218" y="0"/>
                  </a:moveTo>
                  <a:cubicBezTo>
                    <a:pt x="212" y="0"/>
                    <a:pt x="205" y="1"/>
                    <a:pt x="199" y="2"/>
                  </a:cubicBezTo>
                  <a:cubicBezTo>
                    <a:pt x="169" y="6"/>
                    <a:pt x="143" y="22"/>
                    <a:pt x="122" y="42"/>
                  </a:cubicBezTo>
                  <a:cubicBezTo>
                    <a:pt x="96" y="65"/>
                    <a:pt x="75" y="95"/>
                    <a:pt x="63" y="126"/>
                  </a:cubicBezTo>
                  <a:cubicBezTo>
                    <a:pt x="52" y="157"/>
                    <a:pt x="39" y="187"/>
                    <a:pt x="27" y="218"/>
                  </a:cubicBezTo>
                  <a:cubicBezTo>
                    <a:pt x="6" y="269"/>
                    <a:pt x="1" y="330"/>
                    <a:pt x="25" y="378"/>
                  </a:cubicBezTo>
                  <a:cubicBezTo>
                    <a:pt x="33" y="401"/>
                    <a:pt x="48" y="418"/>
                    <a:pt x="67" y="430"/>
                  </a:cubicBezTo>
                  <a:cubicBezTo>
                    <a:pt x="82" y="439"/>
                    <a:pt x="97" y="443"/>
                    <a:pt x="114" y="443"/>
                  </a:cubicBezTo>
                  <a:cubicBezTo>
                    <a:pt x="118" y="443"/>
                    <a:pt x="123" y="443"/>
                    <a:pt x="128" y="442"/>
                  </a:cubicBezTo>
                  <a:cubicBezTo>
                    <a:pt x="151" y="435"/>
                    <a:pt x="176" y="430"/>
                    <a:pt x="199" y="423"/>
                  </a:cubicBezTo>
                  <a:cubicBezTo>
                    <a:pt x="230" y="418"/>
                    <a:pt x="256" y="403"/>
                    <a:pt x="277" y="382"/>
                  </a:cubicBezTo>
                  <a:cubicBezTo>
                    <a:pt x="303" y="359"/>
                    <a:pt x="324" y="330"/>
                    <a:pt x="334" y="298"/>
                  </a:cubicBezTo>
                  <a:cubicBezTo>
                    <a:pt x="351" y="262"/>
                    <a:pt x="357" y="225"/>
                    <a:pt x="359" y="186"/>
                  </a:cubicBezTo>
                  <a:cubicBezTo>
                    <a:pt x="357" y="152"/>
                    <a:pt x="351" y="118"/>
                    <a:pt x="337" y="86"/>
                  </a:cubicBezTo>
                  <a:cubicBezTo>
                    <a:pt x="325" y="57"/>
                    <a:pt x="306" y="35"/>
                    <a:pt x="280" y="18"/>
                  </a:cubicBezTo>
                  <a:cubicBezTo>
                    <a:pt x="261" y="6"/>
                    <a:pt x="240" y="0"/>
                    <a:pt x="218"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384334" y="4724587"/>
              <a:ext cx="22950" cy="21778"/>
            </a:xfrm>
            <a:custGeom>
              <a:avLst/>
              <a:gdLst/>
              <a:ahLst/>
              <a:cxnLst/>
              <a:rect l="l" t="t" r="r" b="b"/>
              <a:pathLst>
                <a:path w="548" h="520" extrusionOk="0">
                  <a:moveTo>
                    <a:pt x="301" y="0"/>
                  </a:moveTo>
                  <a:cubicBezTo>
                    <a:pt x="48" y="0"/>
                    <a:pt x="1" y="520"/>
                    <a:pt x="248" y="520"/>
                  </a:cubicBezTo>
                  <a:cubicBezTo>
                    <a:pt x="500" y="520"/>
                    <a:pt x="547" y="0"/>
                    <a:pt x="30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428475" y="4747788"/>
              <a:ext cx="28646" cy="28646"/>
            </a:xfrm>
            <a:custGeom>
              <a:avLst/>
              <a:gdLst/>
              <a:ahLst/>
              <a:cxnLst/>
              <a:rect l="l" t="t" r="r" b="b"/>
              <a:pathLst>
                <a:path w="684" h="684" extrusionOk="0">
                  <a:moveTo>
                    <a:pt x="459" y="1"/>
                  </a:moveTo>
                  <a:cubicBezTo>
                    <a:pt x="403" y="1"/>
                    <a:pt x="350" y="14"/>
                    <a:pt x="300" y="39"/>
                  </a:cubicBezTo>
                  <a:cubicBezTo>
                    <a:pt x="296" y="41"/>
                    <a:pt x="290" y="43"/>
                    <a:pt x="284" y="47"/>
                  </a:cubicBezTo>
                  <a:cubicBezTo>
                    <a:pt x="277" y="48"/>
                    <a:pt x="271" y="52"/>
                    <a:pt x="265" y="54"/>
                  </a:cubicBezTo>
                  <a:cubicBezTo>
                    <a:pt x="239" y="69"/>
                    <a:pt x="214" y="86"/>
                    <a:pt x="186" y="101"/>
                  </a:cubicBezTo>
                  <a:lnTo>
                    <a:pt x="116" y="166"/>
                  </a:lnTo>
                  <a:cubicBezTo>
                    <a:pt x="82" y="203"/>
                    <a:pt x="56" y="241"/>
                    <a:pt x="40" y="287"/>
                  </a:cubicBezTo>
                  <a:cubicBezTo>
                    <a:pt x="25" y="313"/>
                    <a:pt x="15" y="340"/>
                    <a:pt x="12" y="369"/>
                  </a:cubicBezTo>
                  <a:cubicBezTo>
                    <a:pt x="3" y="395"/>
                    <a:pt x="0" y="422"/>
                    <a:pt x="3" y="449"/>
                  </a:cubicBezTo>
                  <a:cubicBezTo>
                    <a:pt x="0" y="475"/>
                    <a:pt x="6" y="501"/>
                    <a:pt x="15" y="523"/>
                  </a:cubicBezTo>
                  <a:cubicBezTo>
                    <a:pt x="22" y="558"/>
                    <a:pt x="41" y="589"/>
                    <a:pt x="69" y="612"/>
                  </a:cubicBezTo>
                  <a:lnTo>
                    <a:pt x="80" y="623"/>
                  </a:lnTo>
                  <a:cubicBezTo>
                    <a:pt x="91" y="631"/>
                    <a:pt x="107" y="639"/>
                    <a:pt x="117" y="645"/>
                  </a:cubicBezTo>
                  <a:cubicBezTo>
                    <a:pt x="129" y="651"/>
                    <a:pt x="143" y="661"/>
                    <a:pt x="156" y="668"/>
                  </a:cubicBezTo>
                  <a:cubicBezTo>
                    <a:pt x="185" y="678"/>
                    <a:pt x="215" y="683"/>
                    <a:pt x="245" y="683"/>
                  </a:cubicBezTo>
                  <a:cubicBezTo>
                    <a:pt x="268" y="683"/>
                    <a:pt x="290" y="680"/>
                    <a:pt x="313" y="675"/>
                  </a:cubicBezTo>
                  <a:cubicBezTo>
                    <a:pt x="374" y="660"/>
                    <a:pt x="430" y="632"/>
                    <a:pt x="480" y="596"/>
                  </a:cubicBezTo>
                  <a:cubicBezTo>
                    <a:pt x="536" y="553"/>
                    <a:pt x="579" y="502"/>
                    <a:pt x="616" y="441"/>
                  </a:cubicBezTo>
                  <a:cubicBezTo>
                    <a:pt x="641" y="401"/>
                    <a:pt x="658" y="356"/>
                    <a:pt x="665" y="311"/>
                  </a:cubicBezTo>
                  <a:cubicBezTo>
                    <a:pt x="679" y="271"/>
                    <a:pt x="684" y="229"/>
                    <a:pt x="675" y="185"/>
                  </a:cubicBezTo>
                  <a:cubicBezTo>
                    <a:pt x="666" y="132"/>
                    <a:pt x="643" y="89"/>
                    <a:pt x="605" y="54"/>
                  </a:cubicBezTo>
                  <a:cubicBezTo>
                    <a:pt x="564" y="20"/>
                    <a:pt x="519" y="1"/>
                    <a:pt x="467" y="1"/>
                  </a:cubicBezTo>
                  <a:cubicBezTo>
                    <a:pt x="464" y="1"/>
                    <a:pt x="461" y="1"/>
                    <a:pt x="459"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326205" y="4713908"/>
              <a:ext cx="14072" cy="17255"/>
            </a:xfrm>
            <a:custGeom>
              <a:avLst/>
              <a:gdLst/>
              <a:ahLst/>
              <a:cxnLst/>
              <a:rect l="l" t="t" r="r" b="b"/>
              <a:pathLst>
                <a:path w="336" h="412" extrusionOk="0">
                  <a:moveTo>
                    <a:pt x="210" y="0"/>
                  </a:moveTo>
                  <a:cubicBezTo>
                    <a:pt x="196" y="2"/>
                    <a:pt x="180" y="5"/>
                    <a:pt x="166" y="7"/>
                  </a:cubicBezTo>
                  <a:cubicBezTo>
                    <a:pt x="143" y="14"/>
                    <a:pt x="123" y="25"/>
                    <a:pt x="105" y="43"/>
                  </a:cubicBezTo>
                  <a:cubicBezTo>
                    <a:pt x="84" y="57"/>
                    <a:pt x="67" y="76"/>
                    <a:pt x="52" y="99"/>
                  </a:cubicBezTo>
                  <a:cubicBezTo>
                    <a:pt x="33" y="132"/>
                    <a:pt x="18" y="166"/>
                    <a:pt x="13" y="204"/>
                  </a:cubicBezTo>
                  <a:cubicBezTo>
                    <a:pt x="9" y="212"/>
                    <a:pt x="4" y="220"/>
                    <a:pt x="4" y="228"/>
                  </a:cubicBezTo>
                  <a:cubicBezTo>
                    <a:pt x="2" y="240"/>
                    <a:pt x="2" y="253"/>
                    <a:pt x="1" y="262"/>
                  </a:cubicBezTo>
                  <a:cubicBezTo>
                    <a:pt x="1" y="282"/>
                    <a:pt x="6" y="303"/>
                    <a:pt x="16" y="322"/>
                  </a:cubicBezTo>
                  <a:cubicBezTo>
                    <a:pt x="17" y="327"/>
                    <a:pt x="21" y="333"/>
                    <a:pt x="24" y="335"/>
                  </a:cubicBezTo>
                  <a:cubicBezTo>
                    <a:pt x="28" y="339"/>
                    <a:pt x="29" y="343"/>
                    <a:pt x="31" y="348"/>
                  </a:cubicBezTo>
                  <a:cubicBezTo>
                    <a:pt x="44" y="373"/>
                    <a:pt x="65" y="391"/>
                    <a:pt x="92" y="403"/>
                  </a:cubicBezTo>
                  <a:cubicBezTo>
                    <a:pt x="105" y="407"/>
                    <a:pt x="119" y="409"/>
                    <a:pt x="132" y="411"/>
                  </a:cubicBezTo>
                  <a:cubicBezTo>
                    <a:pt x="154" y="411"/>
                    <a:pt x="177" y="407"/>
                    <a:pt x="195" y="395"/>
                  </a:cubicBezTo>
                  <a:cubicBezTo>
                    <a:pt x="218" y="387"/>
                    <a:pt x="238" y="373"/>
                    <a:pt x="254" y="354"/>
                  </a:cubicBezTo>
                  <a:cubicBezTo>
                    <a:pt x="275" y="334"/>
                    <a:pt x="290" y="312"/>
                    <a:pt x="300" y="287"/>
                  </a:cubicBezTo>
                  <a:cubicBezTo>
                    <a:pt x="315" y="261"/>
                    <a:pt x="324" y="235"/>
                    <a:pt x="329" y="205"/>
                  </a:cubicBezTo>
                  <a:cubicBezTo>
                    <a:pt x="334" y="179"/>
                    <a:pt x="336" y="152"/>
                    <a:pt x="330" y="127"/>
                  </a:cubicBezTo>
                  <a:cubicBezTo>
                    <a:pt x="332" y="109"/>
                    <a:pt x="325" y="86"/>
                    <a:pt x="313" y="64"/>
                  </a:cubicBezTo>
                  <a:cubicBezTo>
                    <a:pt x="305" y="52"/>
                    <a:pt x="295" y="43"/>
                    <a:pt x="286" y="30"/>
                  </a:cubicBezTo>
                  <a:cubicBezTo>
                    <a:pt x="264" y="10"/>
                    <a:pt x="238" y="2"/>
                    <a:pt x="210"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271720" y="4723037"/>
              <a:ext cx="11349" cy="7161"/>
            </a:xfrm>
            <a:custGeom>
              <a:avLst/>
              <a:gdLst/>
              <a:ahLst/>
              <a:cxnLst/>
              <a:rect l="l" t="t" r="r" b="b"/>
              <a:pathLst>
                <a:path w="271" h="171" extrusionOk="0">
                  <a:moveTo>
                    <a:pt x="163" y="1"/>
                  </a:moveTo>
                  <a:cubicBezTo>
                    <a:pt x="78" y="1"/>
                    <a:pt x="0" y="170"/>
                    <a:pt x="108" y="170"/>
                  </a:cubicBezTo>
                  <a:cubicBezTo>
                    <a:pt x="193" y="169"/>
                    <a:pt x="270" y="1"/>
                    <a:pt x="163"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300240" y="4639781"/>
              <a:ext cx="31242" cy="31536"/>
            </a:xfrm>
            <a:custGeom>
              <a:avLst/>
              <a:gdLst/>
              <a:ahLst/>
              <a:cxnLst/>
              <a:rect l="l" t="t" r="r" b="b"/>
              <a:pathLst>
                <a:path w="746" h="753" extrusionOk="0">
                  <a:moveTo>
                    <a:pt x="362" y="0"/>
                  </a:moveTo>
                  <a:cubicBezTo>
                    <a:pt x="0" y="0"/>
                    <a:pt x="20" y="752"/>
                    <a:pt x="385" y="752"/>
                  </a:cubicBezTo>
                  <a:cubicBezTo>
                    <a:pt x="385" y="752"/>
                    <a:pt x="386" y="752"/>
                    <a:pt x="386" y="752"/>
                  </a:cubicBezTo>
                  <a:cubicBezTo>
                    <a:pt x="746" y="752"/>
                    <a:pt x="725" y="0"/>
                    <a:pt x="36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507041" y="4662647"/>
              <a:ext cx="47743" cy="49377"/>
            </a:xfrm>
            <a:custGeom>
              <a:avLst/>
              <a:gdLst/>
              <a:ahLst/>
              <a:cxnLst/>
              <a:rect l="l" t="t" r="r" b="b"/>
              <a:pathLst>
                <a:path w="1140" h="1179" extrusionOk="0">
                  <a:moveTo>
                    <a:pt x="689" y="0"/>
                  </a:moveTo>
                  <a:cubicBezTo>
                    <a:pt x="685" y="0"/>
                    <a:pt x="681" y="0"/>
                    <a:pt x="677" y="0"/>
                  </a:cubicBezTo>
                  <a:cubicBezTo>
                    <a:pt x="648" y="2"/>
                    <a:pt x="620" y="4"/>
                    <a:pt x="593" y="6"/>
                  </a:cubicBezTo>
                  <a:cubicBezTo>
                    <a:pt x="532" y="10"/>
                    <a:pt x="469" y="25"/>
                    <a:pt x="408" y="34"/>
                  </a:cubicBezTo>
                  <a:cubicBezTo>
                    <a:pt x="376" y="45"/>
                    <a:pt x="342" y="53"/>
                    <a:pt x="311" y="63"/>
                  </a:cubicBezTo>
                  <a:cubicBezTo>
                    <a:pt x="258" y="87"/>
                    <a:pt x="212" y="121"/>
                    <a:pt x="177" y="167"/>
                  </a:cubicBezTo>
                  <a:cubicBezTo>
                    <a:pt x="144" y="194"/>
                    <a:pt x="121" y="225"/>
                    <a:pt x="102" y="265"/>
                  </a:cubicBezTo>
                  <a:cubicBezTo>
                    <a:pt x="63" y="320"/>
                    <a:pt x="36" y="381"/>
                    <a:pt x="22" y="449"/>
                  </a:cubicBezTo>
                  <a:cubicBezTo>
                    <a:pt x="15" y="495"/>
                    <a:pt x="9" y="539"/>
                    <a:pt x="0" y="585"/>
                  </a:cubicBezTo>
                  <a:cubicBezTo>
                    <a:pt x="2" y="628"/>
                    <a:pt x="3" y="671"/>
                    <a:pt x="6" y="713"/>
                  </a:cubicBezTo>
                  <a:cubicBezTo>
                    <a:pt x="10" y="773"/>
                    <a:pt x="30" y="829"/>
                    <a:pt x="61" y="879"/>
                  </a:cubicBezTo>
                  <a:cubicBezTo>
                    <a:pt x="82" y="928"/>
                    <a:pt x="116" y="968"/>
                    <a:pt x="162" y="998"/>
                  </a:cubicBezTo>
                  <a:cubicBezTo>
                    <a:pt x="227" y="1036"/>
                    <a:pt x="293" y="1075"/>
                    <a:pt x="362" y="1107"/>
                  </a:cubicBezTo>
                  <a:cubicBezTo>
                    <a:pt x="403" y="1126"/>
                    <a:pt x="444" y="1145"/>
                    <a:pt x="484" y="1161"/>
                  </a:cubicBezTo>
                  <a:cubicBezTo>
                    <a:pt x="490" y="1163"/>
                    <a:pt x="495" y="1166"/>
                    <a:pt x="501" y="1168"/>
                  </a:cubicBezTo>
                  <a:cubicBezTo>
                    <a:pt x="516" y="1173"/>
                    <a:pt x="532" y="1175"/>
                    <a:pt x="548" y="1175"/>
                  </a:cubicBezTo>
                  <a:cubicBezTo>
                    <a:pt x="553" y="1175"/>
                    <a:pt x="559" y="1175"/>
                    <a:pt x="564" y="1174"/>
                  </a:cubicBezTo>
                  <a:cubicBezTo>
                    <a:pt x="586" y="1177"/>
                    <a:pt x="606" y="1178"/>
                    <a:pt x="629" y="1178"/>
                  </a:cubicBezTo>
                  <a:cubicBezTo>
                    <a:pt x="680" y="1178"/>
                    <a:pt x="726" y="1170"/>
                    <a:pt x="773" y="1143"/>
                  </a:cubicBezTo>
                  <a:cubicBezTo>
                    <a:pt x="853" y="1104"/>
                    <a:pt x="921" y="1048"/>
                    <a:pt x="972" y="976"/>
                  </a:cubicBezTo>
                  <a:cubicBezTo>
                    <a:pt x="1033" y="894"/>
                    <a:pt x="1078" y="804"/>
                    <a:pt x="1104" y="704"/>
                  </a:cubicBezTo>
                  <a:cubicBezTo>
                    <a:pt x="1134" y="597"/>
                    <a:pt x="1139" y="497"/>
                    <a:pt x="1126" y="395"/>
                  </a:cubicBezTo>
                  <a:cubicBezTo>
                    <a:pt x="1113" y="307"/>
                    <a:pt x="1081" y="225"/>
                    <a:pt x="1031" y="154"/>
                  </a:cubicBezTo>
                  <a:cubicBezTo>
                    <a:pt x="1017" y="136"/>
                    <a:pt x="1002" y="121"/>
                    <a:pt x="985" y="107"/>
                  </a:cubicBezTo>
                  <a:cubicBezTo>
                    <a:pt x="948" y="60"/>
                    <a:pt x="898" y="30"/>
                    <a:pt x="837" y="18"/>
                  </a:cubicBezTo>
                  <a:cubicBezTo>
                    <a:pt x="833" y="15"/>
                    <a:pt x="826" y="14"/>
                    <a:pt x="818" y="13"/>
                  </a:cubicBezTo>
                  <a:cubicBezTo>
                    <a:pt x="793" y="4"/>
                    <a:pt x="784" y="7"/>
                    <a:pt x="747" y="4"/>
                  </a:cubicBezTo>
                  <a:cubicBezTo>
                    <a:pt x="726" y="2"/>
                    <a:pt x="708" y="0"/>
                    <a:pt x="689"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7895561" y="4366491"/>
            <a:ext cx="903360" cy="484020"/>
            <a:chOff x="2760331" y="2451069"/>
            <a:chExt cx="271296" cy="145364"/>
          </a:xfrm>
        </p:grpSpPr>
        <p:sp>
          <p:nvSpPr>
            <p:cNvPr id="22" name="Google Shape;22;p2"/>
            <p:cNvSpPr/>
            <p:nvPr/>
          </p:nvSpPr>
          <p:spPr>
            <a:xfrm>
              <a:off x="2760331" y="2556815"/>
              <a:ext cx="50591" cy="39618"/>
            </a:xfrm>
            <a:custGeom>
              <a:avLst/>
              <a:gdLst/>
              <a:ahLst/>
              <a:cxnLst/>
              <a:rect l="l" t="t" r="r" b="b"/>
              <a:pathLst>
                <a:path w="1208" h="946" extrusionOk="0">
                  <a:moveTo>
                    <a:pt x="752" y="0"/>
                  </a:moveTo>
                  <a:cubicBezTo>
                    <a:pt x="714" y="0"/>
                    <a:pt x="676" y="5"/>
                    <a:pt x="639" y="15"/>
                  </a:cubicBezTo>
                  <a:lnTo>
                    <a:pt x="595" y="29"/>
                  </a:lnTo>
                  <a:cubicBezTo>
                    <a:pt x="542" y="31"/>
                    <a:pt x="490" y="39"/>
                    <a:pt x="440" y="58"/>
                  </a:cubicBezTo>
                  <a:cubicBezTo>
                    <a:pt x="372" y="76"/>
                    <a:pt x="311" y="103"/>
                    <a:pt x="254" y="144"/>
                  </a:cubicBezTo>
                  <a:cubicBezTo>
                    <a:pt x="222" y="171"/>
                    <a:pt x="188" y="198"/>
                    <a:pt x="155" y="225"/>
                  </a:cubicBezTo>
                  <a:cubicBezTo>
                    <a:pt x="100" y="279"/>
                    <a:pt x="60" y="343"/>
                    <a:pt x="37" y="418"/>
                  </a:cubicBezTo>
                  <a:cubicBezTo>
                    <a:pt x="35" y="423"/>
                    <a:pt x="33" y="426"/>
                    <a:pt x="33" y="431"/>
                  </a:cubicBezTo>
                  <a:cubicBezTo>
                    <a:pt x="31" y="438"/>
                    <a:pt x="27" y="446"/>
                    <a:pt x="24" y="453"/>
                  </a:cubicBezTo>
                  <a:cubicBezTo>
                    <a:pt x="4" y="510"/>
                    <a:pt x="1" y="565"/>
                    <a:pt x="20" y="620"/>
                  </a:cubicBezTo>
                  <a:cubicBezTo>
                    <a:pt x="25" y="675"/>
                    <a:pt x="48" y="724"/>
                    <a:pt x="92" y="765"/>
                  </a:cubicBezTo>
                  <a:cubicBezTo>
                    <a:pt x="112" y="784"/>
                    <a:pt x="130" y="801"/>
                    <a:pt x="149" y="822"/>
                  </a:cubicBezTo>
                  <a:cubicBezTo>
                    <a:pt x="189" y="865"/>
                    <a:pt x="237" y="893"/>
                    <a:pt x="295" y="910"/>
                  </a:cubicBezTo>
                  <a:cubicBezTo>
                    <a:pt x="346" y="934"/>
                    <a:pt x="402" y="945"/>
                    <a:pt x="460" y="945"/>
                  </a:cubicBezTo>
                  <a:cubicBezTo>
                    <a:pt x="466" y="945"/>
                    <a:pt x="473" y="945"/>
                    <a:pt x="479" y="945"/>
                  </a:cubicBezTo>
                  <a:cubicBezTo>
                    <a:pt x="525" y="940"/>
                    <a:pt x="573" y="934"/>
                    <a:pt x="618" y="931"/>
                  </a:cubicBezTo>
                  <a:cubicBezTo>
                    <a:pt x="717" y="911"/>
                    <a:pt x="807" y="872"/>
                    <a:pt x="893" y="816"/>
                  </a:cubicBezTo>
                  <a:cubicBezTo>
                    <a:pt x="902" y="809"/>
                    <a:pt x="912" y="803"/>
                    <a:pt x="920" y="796"/>
                  </a:cubicBezTo>
                  <a:cubicBezTo>
                    <a:pt x="921" y="794"/>
                    <a:pt x="923" y="792"/>
                    <a:pt x="925" y="792"/>
                  </a:cubicBezTo>
                  <a:cubicBezTo>
                    <a:pt x="961" y="762"/>
                    <a:pt x="1000" y="731"/>
                    <a:pt x="1035" y="701"/>
                  </a:cubicBezTo>
                  <a:cubicBezTo>
                    <a:pt x="1038" y="700"/>
                    <a:pt x="1041" y="696"/>
                    <a:pt x="1043" y="694"/>
                  </a:cubicBezTo>
                  <a:cubicBezTo>
                    <a:pt x="1106" y="632"/>
                    <a:pt x="1163" y="548"/>
                    <a:pt x="1187" y="462"/>
                  </a:cubicBezTo>
                  <a:cubicBezTo>
                    <a:pt x="1198" y="424"/>
                    <a:pt x="1207" y="382"/>
                    <a:pt x="1203" y="343"/>
                  </a:cubicBezTo>
                  <a:cubicBezTo>
                    <a:pt x="1191" y="233"/>
                    <a:pt x="1182" y="225"/>
                    <a:pt x="1118" y="138"/>
                  </a:cubicBezTo>
                  <a:cubicBezTo>
                    <a:pt x="1116" y="134"/>
                    <a:pt x="1114" y="133"/>
                    <a:pt x="1111" y="130"/>
                  </a:cubicBezTo>
                  <a:cubicBezTo>
                    <a:pt x="1083" y="100"/>
                    <a:pt x="1043" y="76"/>
                    <a:pt x="1013" y="56"/>
                  </a:cubicBezTo>
                  <a:cubicBezTo>
                    <a:pt x="959" y="25"/>
                    <a:pt x="901" y="10"/>
                    <a:pt x="839" y="8"/>
                  </a:cubicBezTo>
                  <a:cubicBezTo>
                    <a:pt x="810" y="3"/>
                    <a:pt x="781" y="0"/>
                    <a:pt x="75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855272" y="2496676"/>
              <a:ext cx="19349" cy="20437"/>
            </a:xfrm>
            <a:custGeom>
              <a:avLst/>
              <a:gdLst/>
              <a:ahLst/>
              <a:cxnLst/>
              <a:rect l="l" t="t" r="r" b="b"/>
              <a:pathLst>
                <a:path w="462" h="488" extrusionOk="0">
                  <a:moveTo>
                    <a:pt x="307" y="0"/>
                  </a:moveTo>
                  <a:cubicBezTo>
                    <a:pt x="283" y="0"/>
                    <a:pt x="259" y="5"/>
                    <a:pt x="236" y="14"/>
                  </a:cubicBezTo>
                  <a:cubicBezTo>
                    <a:pt x="205" y="25"/>
                    <a:pt x="178" y="44"/>
                    <a:pt x="152" y="64"/>
                  </a:cubicBezTo>
                  <a:lnTo>
                    <a:pt x="128" y="79"/>
                  </a:lnTo>
                  <a:cubicBezTo>
                    <a:pt x="97" y="99"/>
                    <a:pt x="70" y="125"/>
                    <a:pt x="49" y="158"/>
                  </a:cubicBezTo>
                  <a:cubicBezTo>
                    <a:pt x="29" y="188"/>
                    <a:pt x="14" y="221"/>
                    <a:pt x="7" y="259"/>
                  </a:cubicBezTo>
                  <a:cubicBezTo>
                    <a:pt x="0" y="292"/>
                    <a:pt x="2" y="322"/>
                    <a:pt x="10" y="354"/>
                  </a:cubicBezTo>
                  <a:cubicBezTo>
                    <a:pt x="17" y="380"/>
                    <a:pt x="33" y="400"/>
                    <a:pt x="55" y="417"/>
                  </a:cubicBezTo>
                  <a:lnTo>
                    <a:pt x="60" y="428"/>
                  </a:lnTo>
                  <a:cubicBezTo>
                    <a:pt x="75" y="451"/>
                    <a:pt x="95" y="465"/>
                    <a:pt x="118" y="472"/>
                  </a:cubicBezTo>
                  <a:cubicBezTo>
                    <a:pt x="137" y="483"/>
                    <a:pt x="156" y="487"/>
                    <a:pt x="176" y="487"/>
                  </a:cubicBezTo>
                  <a:cubicBezTo>
                    <a:pt x="182" y="487"/>
                    <a:pt x="189" y="487"/>
                    <a:pt x="196" y="486"/>
                  </a:cubicBezTo>
                  <a:cubicBezTo>
                    <a:pt x="234" y="482"/>
                    <a:pt x="271" y="468"/>
                    <a:pt x="305" y="445"/>
                  </a:cubicBezTo>
                  <a:lnTo>
                    <a:pt x="307" y="444"/>
                  </a:lnTo>
                  <a:cubicBezTo>
                    <a:pt x="345" y="418"/>
                    <a:pt x="376" y="387"/>
                    <a:pt x="402" y="349"/>
                  </a:cubicBezTo>
                  <a:cubicBezTo>
                    <a:pt x="422" y="320"/>
                    <a:pt x="437" y="289"/>
                    <a:pt x="444" y="255"/>
                  </a:cubicBezTo>
                  <a:cubicBezTo>
                    <a:pt x="456" y="227"/>
                    <a:pt x="461" y="197"/>
                    <a:pt x="460" y="165"/>
                  </a:cubicBezTo>
                  <a:cubicBezTo>
                    <a:pt x="457" y="125"/>
                    <a:pt x="448" y="91"/>
                    <a:pt x="427" y="62"/>
                  </a:cubicBezTo>
                  <a:cubicBezTo>
                    <a:pt x="406" y="30"/>
                    <a:pt x="379" y="11"/>
                    <a:pt x="342" y="3"/>
                  </a:cubicBezTo>
                  <a:cubicBezTo>
                    <a:pt x="330" y="1"/>
                    <a:pt x="319" y="0"/>
                    <a:pt x="307"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96691" y="2491567"/>
              <a:ext cx="38488" cy="30405"/>
            </a:xfrm>
            <a:custGeom>
              <a:avLst/>
              <a:gdLst/>
              <a:ahLst/>
              <a:cxnLst/>
              <a:rect l="l" t="t" r="r" b="b"/>
              <a:pathLst>
                <a:path w="919" h="726" extrusionOk="0">
                  <a:moveTo>
                    <a:pt x="532" y="1"/>
                  </a:moveTo>
                  <a:cubicBezTo>
                    <a:pt x="187" y="1"/>
                    <a:pt x="1" y="726"/>
                    <a:pt x="387" y="726"/>
                  </a:cubicBezTo>
                  <a:cubicBezTo>
                    <a:pt x="733" y="726"/>
                    <a:pt x="919" y="1"/>
                    <a:pt x="532"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877175" y="2551539"/>
              <a:ext cx="18260" cy="17003"/>
            </a:xfrm>
            <a:custGeom>
              <a:avLst/>
              <a:gdLst/>
              <a:ahLst/>
              <a:cxnLst/>
              <a:rect l="l" t="t" r="r" b="b"/>
              <a:pathLst>
                <a:path w="436" h="406" extrusionOk="0">
                  <a:moveTo>
                    <a:pt x="243" y="0"/>
                  </a:moveTo>
                  <a:cubicBezTo>
                    <a:pt x="45" y="0"/>
                    <a:pt x="1" y="405"/>
                    <a:pt x="194" y="405"/>
                  </a:cubicBezTo>
                  <a:cubicBezTo>
                    <a:pt x="195" y="405"/>
                    <a:pt x="195" y="405"/>
                    <a:pt x="195" y="405"/>
                  </a:cubicBezTo>
                  <a:cubicBezTo>
                    <a:pt x="393" y="405"/>
                    <a:pt x="435" y="0"/>
                    <a:pt x="243"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013283" y="2451069"/>
              <a:ext cx="18343" cy="10805"/>
            </a:xfrm>
            <a:custGeom>
              <a:avLst/>
              <a:gdLst/>
              <a:ahLst/>
              <a:cxnLst/>
              <a:rect l="l" t="t" r="r" b="b"/>
              <a:pathLst>
                <a:path w="438" h="258" extrusionOk="0">
                  <a:moveTo>
                    <a:pt x="251" y="1"/>
                  </a:moveTo>
                  <a:cubicBezTo>
                    <a:pt x="111" y="1"/>
                    <a:pt x="0" y="257"/>
                    <a:pt x="188" y="257"/>
                  </a:cubicBezTo>
                  <a:cubicBezTo>
                    <a:pt x="329" y="257"/>
                    <a:pt x="438" y="1"/>
                    <a:pt x="251"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2"/>
          <p:cNvSpPr txBox="1">
            <a:spLocks noGrp="1"/>
          </p:cNvSpPr>
          <p:nvPr>
            <p:ph type="ctrTitle"/>
          </p:nvPr>
        </p:nvSpPr>
        <p:spPr>
          <a:xfrm>
            <a:off x="715050" y="1309038"/>
            <a:ext cx="7713900" cy="17349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Clr>
                <a:srgbClr val="191919"/>
              </a:buClr>
              <a:buSzPts val="5200"/>
              <a:buNone/>
              <a:defRPr sz="61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8" name="Google Shape;28;p2"/>
          <p:cNvSpPr txBox="1">
            <a:spLocks noGrp="1"/>
          </p:cNvSpPr>
          <p:nvPr>
            <p:ph type="subTitle" idx="1"/>
          </p:nvPr>
        </p:nvSpPr>
        <p:spPr>
          <a:xfrm>
            <a:off x="1248450" y="3516050"/>
            <a:ext cx="6647100" cy="409500"/>
          </a:xfrm>
          <a:prstGeom prst="rect">
            <a:avLst/>
          </a:prstGeom>
          <a:solidFill>
            <a:schemeClr val="lt2"/>
          </a:solid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822"/>
        <p:cNvGrpSpPr/>
        <p:nvPr/>
      </p:nvGrpSpPr>
      <p:grpSpPr>
        <a:xfrm>
          <a:off x="0" y="0"/>
          <a:ext cx="0" cy="0"/>
          <a:chOff x="0" y="0"/>
          <a:chExt cx="0" cy="0"/>
        </a:xfrm>
      </p:grpSpPr>
      <p:sp>
        <p:nvSpPr>
          <p:cNvPr id="823" name="Google Shape;823;p21"/>
          <p:cNvSpPr/>
          <p:nvPr/>
        </p:nvSpPr>
        <p:spPr>
          <a:xfrm>
            <a:off x="188400" y="116100"/>
            <a:ext cx="8767200" cy="4911300"/>
          </a:xfrm>
          <a:prstGeom prst="roundRect">
            <a:avLst>
              <a:gd name="adj" fmla="val 3108"/>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1"/>
          <p:cNvSpPr/>
          <p:nvPr/>
        </p:nvSpPr>
        <p:spPr>
          <a:xfrm rot="10800000">
            <a:off x="7288424" y="8"/>
            <a:ext cx="1853280" cy="2086793"/>
          </a:xfrm>
          <a:custGeom>
            <a:avLst/>
            <a:gdLst/>
            <a:ahLst/>
            <a:cxnLst/>
            <a:rect l="l" t="t" r="r" b="b"/>
            <a:pathLst>
              <a:path w="57024" h="64209" extrusionOk="0">
                <a:moveTo>
                  <a:pt x="0" y="0"/>
                </a:moveTo>
                <a:lnTo>
                  <a:pt x="0" y="64208"/>
                </a:lnTo>
                <a:lnTo>
                  <a:pt x="57023" y="64208"/>
                </a:lnTo>
                <a:cubicBezTo>
                  <a:pt x="56839" y="63628"/>
                  <a:pt x="56508" y="63080"/>
                  <a:pt x="56116" y="62606"/>
                </a:cubicBezTo>
                <a:cubicBezTo>
                  <a:pt x="55151" y="61430"/>
                  <a:pt x="53817" y="60503"/>
                  <a:pt x="52422" y="59911"/>
                </a:cubicBezTo>
                <a:cubicBezTo>
                  <a:pt x="51532" y="59531"/>
                  <a:pt x="50567" y="59309"/>
                  <a:pt x="49628" y="59091"/>
                </a:cubicBezTo>
                <a:cubicBezTo>
                  <a:pt x="48464" y="58822"/>
                  <a:pt x="47286" y="58609"/>
                  <a:pt x="46107" y="58420"/>
                </a:cubicBezTo>
                <a:cubicBezTo>
                  <a:pt x="44245" y="58120"/>
                  <a:pt x="42105" y="58231"/>
                  <a:pt x="40423" y="57275"/>
                </a:cubicBezTo>
                <a:cubicBezTo>
                  <a:pt x="38972" y="56451"/>
                  <a:pt x="38091" y="54997"/>
                  <a:pt x="37139" y="53683"/>
                </a:cubicBezTo>
                <a:cubicBezTo>
                  <a:pt x="36237" y="52435"/>
                  <a:pt x="35160" y="51205"/>
                  <a:pt x="33654" y="50706"/>
                </a:cubicBezTo>
                <a:cubicBezTo>
                  <a:pt x="32367" y="50279"/>
                  <a:pt x="31006" y="50183"/>
                  <a:pt x="29643" y="50183"/>
                </a:cubicBezTo>
                <a:cubicBezTo>
                  <a:pt x="28738" y="50183"/>
                  <a:pt x="27833" y="50226"/>
                  <a:pt x="26949" y="50241"/>
                </a:cubicBezTo>
                <a:cubicBezTo>
                  <a:pt x="26752" y="50245"/>
                  <a:pt x="26555" y="50247"/>
                  <a:pt x="26358" y="50247"/>
                </a:cubicBezTo>
                <a:cubicBezTo>
                  <a:pt x="24101" y="50247"/>
                  <a:pt x="21872" y="50019"/>
                  <a:pt x="19628" y="49752"/>
                </a:cubicBezTo>
                <a:cubicBezTo>
                  <a:pt x="18451" y="49612"/>
                  <a:pt x="17273" y="49469"/>
                  <a:pt x="16094" y="49353"/>
                </a:cubicBezTo>
                <a:cubicBezTo>
                  <a:pt x="15074" y="49256"/>
                  <a:pt x="14032" y="49252"/>
                  <a:pt x="13026" y="49047"/>
                </a:cubicBezTo>
                <a:cubicBezTo>
                  <a:pt x="11580" y="48751"/>
                  <a:pt x="10213" y="48066"/>
                  <a:pt x="9355" y="46829"/>
                </a:cubicBezTo>
                <a:cubicBezTo>
                  <a:pt x="8447" y="45517"/>
                  <a:pt x="8191" y="43840"/>
                  <a:pt x="8291" y="42274"/>
                </a:cubicBezTo>
                <a:cubicBezTo>
                  <a:pt x="8427" y="40156"/>
                  <a:pt x="9328" y="38214"/>
                  <a:pt x="10391" y="36409"/>
                </a:cubicBezTo>
                <a:cubicBezTo>
                  <a:pt x="11447" y="34617"/>
                  <a:pt x="12634" y="32909"/>
                  <a:pt x="13639" y="31087"/>
                </a:cubicBezTo>
                <a:cubicBezTo>
                  <a:pt x="15645" y="27454"/>
                  <a:pt x="17184" y="23448"/>
                  <a:pt x="17361" y="19264"/>
                </a:cubicBezTo>
                <a:cubicBezTo>
                  <a:pt x="17447" y="17238"/>
                  <a:pt x="17147" y="15211"/>
                  <a:pt x="16416" y="13316"/>
                </a:cubicBezTo>
                <a:cubicBezTo>
                  <a:pt x="16031" y="12316"/>
                  <a:pt x="15497" y="11391"/>
                  <a:pt x="14935" y="10480"/>
                </a:cubicBezTo>
                <a:cubicBezTo>
                  <a:pt x="14425" y="9655"/>
                  <a:pt x="13890" y="8841"/>
                  <a:pt x="13299" y="8073"/>
                </a:cubicBezTo>
                <a:cubicBezTo>
                  <a:pt x="12172" y="6606"/>
                  <a:pt x="10894" y="5256"/>
                  <a:pt x="9384" y="4183"/>
                </a:cubicBezTo>
                <a:cubicBezTo>
                  <a:pt x="8608" y="3630"/>
                  <a:pt x="7780" y="3149"/>
                  <a:pt x="6916" y="2746"/>
                </a:cubicBezTo>
                <a:cubicBezTo>
                  <a:pt x="5873" y="2260"/>
                  <a:pt x="4773" y="1943"/>
                  <a:pt x="3672" y="1616"/>
                </a:cubicBezTo>
                <a:cubicBezTo>
                  <a:pt x="2696" y="1326"/>
                  <a:pt x="1757" y="1025"/>
                  <a:pt x="874" y="508"/>
                </a:cubicBezTo>
                <a:cubicBezTo>
                  <a:pt x="591" y="342"/>
                  <a:pt x="300" y="164"/>
                  <a:pt x="0" y="0"/>
                </a:cubicBez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1"/>
          <p:cNvSpPr/>
          <p:nvPr/>
        </p:nvSpPr>
        <p:spPr>
          <a:xfrm rot="10800000">
            <a:off x="8" y="2255937"/>
            <a:ext cx="1481667" cy="2887579"/>
          </a:xfrm>
          <a:custGeom>
            <a:avLst/>
            <a:gdLst/>
            <a:ahLst/>
            <a:cxnLst/>
            <a:rect l="l" t="t" r="r" b="b"/>
            <a:pathLst>
              <a:path w="26287" h="51230" extrusionOk="0">
                <a:moveTo>
                  <a:pt x="1" y="0"/>
                </a:moveTo>
                <a:cubicBezTo>
                  <a:pt x="299" y="667"/>
                  <a:pt x="653" y="1308"/>
                  <a:pt x="1086" y="1901"/>
                </a:cubicBezTo>
                <a:cubicBezTo>
                  <a:pt x="2045" y="3209"/>
                  <a:pt x="3314" y="4076"/>
                  <a:pt x="4825" y="4636"/>
                </a:cubicBezTo>
                <a:cubicBezTo>
                  <a:pt x="6349" y="5199"/>
                  <a:pt x="7965" y="5497"/>
                  <a:pt x="9454" y="6152"/>
                </a:cubicBezTo>
                <a:cubicBezTo>
                  <a:pt x="10962" y="6815"/>
                  <a:pt x="12479" y="7535"/>
                  <a:pt x="13895" y="8375"/>
                </a:cubicBezTo>
                <a:cubicBezTo>
                  <a:pt x="15313" y="9217"/>
                  <a:pt x="16719" y="10263"/>
                  <a:pt x="17580" y="11703"/>
                </a:cubicBezTo>
                <a:cubicBezTo>
                  <a:pt x="19106" y="14261"/>
                  <a:pt x="18903" y="17485"/>
                  <a:pt x="18132" y="20249"/>
                </a:cubicBezTo>
                <a:cubicBezTo>
                  <a:pt x="17743" y="21649"/>
                  <a:pt x="17187" y="23007"/>
                  <a:pt x="16456" y="24267"/>
                </a:cubicBezTo>
                <a:cubicBezTo>
                  <a:pt x="15651" y="25655"/>
                  <a:pt x="14707" y="26963"/>
                  <a:pt x="13859" y="28325"/>
                </a:cubicBezTo>
                <a:cubicBezTo>
                  <a:pt x="13073" y="29581"/>
                  <a:pt x="12334" y="30887"/>
                  <a:pt x="11840" y="32288"/>
                </a:cubicBezTo>
                <a:cubicBezTo>
                  <a:pt x="11346" y="33691"/>
                  <a:pt x="11144" y="35171"/>
                  <a:pt x="11229" y="36657"/>
                </a:cubicBezTo>
                <a:cubicBezTo>
                  <a:pt x="11401" y="39680"/>
                  <a:pt x="12582" y="42471"/>
                  <a:pt x="14737" y="44606"/>
                </a:cubicBezTo>
                <a:cubicBezTo>
                  <a:pt x="16739" y="46589"/>
                  <a:pt x="19276" y="47942"/>
                  <a:pt x="21792" y="49150"/>
                </a:cubicBezTo>
                <a:cubicBezTo>
                  <a:pt x="23273" y="49862"/>
                  <a:pt x="24762" y="50595"/>
                  <a:pt x="26287" y="51230"/>
                </a:cubicBezTo>
                <a:lnTo>
                  <a:pt x="26287" y="0"/>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21"/>
          <p:cNvGrpSpPr/>
          <p:nvPr/>
        </p:nvGrpSpPr>
        <p:grpSpPr>
          <a:xfrm>
            <a:off x="402214" y="353606"/>
            <a:ext cx="625764" cy="429763"/>
            <a:chOff x="176534" y="2350223"/>
            <a:chExt cx="440028" cy="302203"/>
          </a:xfrm>
        </p:grpSpPr>
        <p:sp>
          <p:nvSpPr>
            <p:cNvPr id="827" name="Google Shape;827;p21"/>
            <p:cNvSpPr/>
            <p:nvPr/>
          </p:nvSpPr>
          <p:spPr>
            <a:xfrm>
              <a:off x="302592" y="2407515"/>
              <a:ext cx="35766" cy="40875"/>
            </a:xfrm>
            <a:custGeom>
              <a:avLst/>
              <a:gdLst/>
              <a:ahLst/>
              <a:cxnLst/>
              <a:rect l="l" t="t" r="r" b="b"/>
              <a:pathLst>
                <a:path w="854" h="976" extrusionOk="0">
                  <a:moveTo>
                    <a:pt x="432" y="1"/>
                  </a:moveTo>
                  <a:cubicBezTo>
                    <a:pt x="422" y="1"/>
                    <a:pt x="412" y="2"/>
                    <a:pt x="402" y="4"/>
                  </a:cubicBezTo>
                  <a:cubicBezTo>
                    <a:pt x="381" y="4"/>
                    <a:pt x="361" y="9"/>
                    <a:pt x="343" y="17"/>
                  </a:cubicBezTo>
                  <a:cubicBezTo>
                    <a:pt x="311" y="28"/>
                    <a:pt x="280" y="43"/>
                    <a:pt x="253" y="65"/>
                  </a:cubicBezTo>
                  <a:cubicBezTo>
                    <a:pt x="215" y="97"/>
                    <a:pt x="182" y="134"/>
                    <a:pt x="156" y="177"/>
                  </a:cubicBezTo>
                  <a:cubicBezTo>
                    <a:pt x="148" y="191"/>
                    <a:pt x="141" y="205"/>
                    <a:pt x="136" y="219"/>
                  </a:cubicBezTo>
                  <a:cubicBezTo>
                    <a:pt x="113" y="247"/>
                    <a:pt x="90" y="275"/>
                    <a:pt x="74" y="308"/>
                  </a:cubicBezTo>
                  <a:lnTo>
                    <a:pt x="27" y="409"/>
                  </a:lnTo>
                  <a:cubicBezTo>
                    <a:pt x="27" y="411"/>
                    <a:pt x="26" y="412"/>
                    <a:pt x="26" y="415"/>
                  </a:cubicBezTo>
                  <a:cubicBezTo>
                    <a:pt x="0" y="485"/>
                    <a:pt x="2" y="507"/>
                    <a:pt x="6" y="571"/>
                  </a:cubicBezTo>
                  <a:cubicBezTo>
                    <a:pt x="7" y="629"/>
                    <a:pt x="8" y="646"/>
                    <a:pt x="37" y="709"/>
                  </a:cubicBezTo>
                  <a:cubicBezTo>
                    <a:pt x="40" y="713"/>
                    <a:pt x="41" y="714"/>
                    <a:pt x="41" y="717"/>
                  </a:cubicBezTo>
                  <a:cubicBezTo>
                    <a:pt x="45" y="724"/>
                    <a:pt x="48" y="731"/>
                    <a:pt x="49" y="737"/>
                  </a:cubicBezTo>
                  <a:cubicBezTo>
                    <a:pt x="59" y="767"/>
                    <a:pt x="56" y="760"/>
                    <a:pt x="88" y="801"/>
                  </a:cubicBezTo>
                  <a:cubicBezTo>
                    <a:pt x="117" y="838"/>
                    <a:pt x="107" y="828"/>
                    <a:pt x="122" y="839"/>
                  </a:cubicBezTo>
                  <a:cubicBezTo>
                    <a:pt x="130" y="846"/>
                    <a:pt x="137" y="853"/>
                    <a:pt x="144" y="859"/>
                  </a:cubicBezTo>
                  <a:cubicBezTo>
                    <a:pt x="162" y="877"/>
                    <a:pt x="178" y="893"/>
                    <a:pt x="193" y="912"/>
                  </a:cubicBezTo>
                  <a:cubicBezTo>
                    <a:pt x="196" y="914"/>
                    <a:pt x="196" y="916"/>
                    <a:pt x="197" y="916"/>
                  </a:cubicBezTo>
                  <a:cubicBezTo>
                    <a:pt x="231" y="946"/>
                    <a:pt x="267" y="964"/>
                    <a:pt x="312" y="966"/>
                  </a:cubicBezTo>
                  <a:cubicBezTo>
                    <a:pt x="328" y="972"/>
                    <a:pt x="344" y="975"/>
                    <a:pt x="360" y="975"/>
                  </a:cubicBezTo>
                  <a:cubicBezTo>
                    <a:pt x="373" y="975"/>
                    <a:pt x="386" y="973"/>
                    <a:pt x="400" y="970"/>
                  </a:cubicBezTo>
                  <a:cubicBezTo>
                    <a:pt x="449" y="968"/>
                    <a:pt x="495" y="954"/>
                    <a:pt x="539" y="931"/>
                  </a:cubicBezTo>
                  <a:cubicBezTo>
                    <a:pt x="570" y="912"/>
                    <a:pt x="601" y="892"/>
                    <a:pt x="631" y="873"/>
                  </a:cubicBezTo>
                  <a:cubicBezTo>
                    <a:pt x="658" y="846"/>
                    <a:pt x="686" y="821"/>
                    <a:pt x="713" y="794"/>
                  </a:cubicBezTo>
                  <a:cubicBezTo>
                    <a:pt x="753" y="751"/>
                    <a:pt x="781" y="703"/>
                    <a:pt x="802" y="652"/>
                  </a:cubicBezTo>
                  <a:cubicBezTo>
                    <a:pt x="826" y="606"/>
                    <a:pt x="841" y="557"/>
                    <a:pt x="844" y="504"/>
                  </a:cubicBezTo>
                  <a:cubicBezTo>
                    <a:pt x="853" y="442"/>
                    <a:pt x="853" y="374"/>
                    <a:pt x="845" y="306"/>
                  </a:cubicBezTo>
                  <a:cubicBezTo>
                    <a:pt x="839" y="263"/>
                    <a:pt x="825" y="214"/>
                    <a:pt x="806" y="182"/>
                  </a:cubicBezTo>
                  <a:cubicBezTo>
                    <a:pt x="765" y="110"/>
                    <a:pt x="716" y="85"/>
                    <a:pt x="644" y="49"/>
                  </a:cubicBezTo>
                  <a:cubicBezTo>
                    <a:pt x="621" y="36"/>
                    <a:pt x="602" y="35"/>
                    <a:pt x="574" y="28"/>
                  </a:cubicBezTo>
                  <a:cubicBezTo>
                    <a:pt x="553" y="22"/>
                    <a:pt x="530" y="19"/>
                    <a:pt x="510" y="19"/>
                  </a:cubicBezTo>
                  <a:cubicBezTo>
                    <a:pt x="507" y="19"/>
                    <a:pt x="504" y="19"/>
                    <a:pt x="501" y="19"/>
                  </a:cubicBezTo>
                  <a:lnTo>
                    <a:pt x="487" y="11"/>
                  </a:lnTo>
                  <a:cubicBezTo>
                    <a:pt x="469" y="4"/>
                    <a:pt x="451" y="1"/>
                    <a:pt x="432"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1"/>
            <p:cNvSpPr/>
            <p:nvPr/>
          </p:nvSpPr>
          <p:spPr>
            <a:xfrm>
              <a:off x="243709" y="2398217"/>
              <a:ext cx="16584" cy="12690"/>
            </a:xfrm>
            <a:custGeom>
              <a:avLst/>
              <a:gdLst/>
              <a:ahLst/>
              <a:cxnLst/>
              <a:rect l="l" t="t" r="r" b="b"/>
              <a:pathLst>
                <a:path w="396" h="303" extrusionOk="0">
                  <a:moveTo>
                    <a:pt x="236" y="0"/>
                  </a:moveTo>
                  <a:cubicBezTo>
                    <a:pt x="207" y="0"/>
                    <a:pt x="179" y="5"/>
                    <a:pt x="151" y="14"/>
                  </a:cubicBezTo>
                  <a:cubicBezTo>
                    <a:pt x="140" y="17"/>
                    <a:pt x="131" y="23"/>
                    <a:pt x="120" y="28"/>
                  </a:cubicBezTo>
                  <a:cubicBezTo>
                    <a:pt x="116" y="29"/>
                    <a:pt x="108" y="31"/>
                    <a:pt x="104" y="31"/>
                  </a:cubicBezTo>
                  <a:cubicBezTo>
                    <a:pt x="89" y="36"/>
                    <a:pt x="72" y="43"/>
                    <a:pt x="62" y="54"/>
                  </a:cubicBezTo>
                  <a:cubicBezTo>
                    <a:pt x="52" y="58"/>
                    <a:pt x="44" y="65"/>
                    <a:pt x="39" y="74"/>
                  </a:cubicBezTo>
                  <a:cubicBezTo>
                    <a:pt x="29" y="84"/>
                    <a:pt x="22" y="94"/>
                    <a:pt x="17" y="108"/>
                  </a:cubicBezTo>
                  <a:cubicBezTo>
                    <a:pt x="11" y="128"/>
                    <a:pt x="7" y="146"/>
                    <a:pt x="3" y="166"/>
                  </a:cubicBezTo>
                  <a:cubicBezTo>
                    <a:pt x="3" y="170"/>
                    <a:pt x="2" y="172"/>
                    <a:pt x="2" y="176"/>
                  </a:cubicBezTo>
                  <a:cubicBezTo>
                    <a:pt x="1" y="203"/>
                    <a:pt x="9" y="227"/>
                    <a:pt x="28" y="249"/>
                  </a:cubicBezTo>
                  <a:cubicBezTo>
                    <a:pt x="45" y="272"/>
                    <a:pt x="70" y="286"/>
                    <a:pt x="97" y="294"/>
                  </a:cubicBezTo>
                  <a:cubicBezTo>
                    <a:pt x="114" y="299"/>
                    <a:pt x="131" y="302"/>
                    <a:pt x="148" y="302"/>
                  </a:cubicBezTo>
                  <a:cubicBezTo>
                    <a:pt x="155" y="302"/>
                    <a:pt x="161" y="302"/>
                    <a:pt x="167" y="300"/>
                  </a:cubicBezTo>
                  <a:cubicBezTo>
                    <a:pt x="194" y="300"/>
                    <a:pt x="220" y="298"/>
                    <a:pt x="246" y="287"/>
                  </a:cubicBezTo>
                  <a:cubicBezTo>
                    <a:pt x="280" y="275"/>
                    <a:pt x="308" y="258"/>
                    <a:pt x="335" y="235"/>
                  </a:cubicBezTo>
                  <a:cubicBezTo>
                    <a:pt x="354" y="221"/>
                    <a:pt x="368" y="204"/>
                    <a:pt x="376" y="181"/>
                  </a:cubicBezTo>
                  <a:cubicBezTo>
                    <a:pt x="388" y="165"/>
                    <a:pt x="394" y="145"/>
                    <a:pt x="395" y="124"/>
                  </a:cubicBezTo>
                  <a:cubicBezTo>
                    <a:pt x="395" y="99"/>
                    <a:pt x="387" y="75"/>
                    <a:pt x="369" y="54"/>
                  </a:cubicBezTo>
                  <a:cubicBezTo>
                    <a:pt x="350" y="31"/>
                    <a:pt x="327" y="17"/>
                    <a:pt x="300" y="9"/>
                  </a:cubicBezTo>
                  <a:cubicBezTo>
                    <a:pt x="285" y="6"/>
                    <a:pt x="269" y="4"/>
                    <a:pt x="254" y="1"/>
                  </a:cubicBezTo>
                  <a:cubicBezTo>
                    <a:pt x="248" y="0"/>
                    <a:pt x="242" y="0"/>
                    <a:pt x="236"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1"/>
            <p:cNvSpPr/>
            <p:nvPr/>
          </p:nvSpPr>
          <p:spPr>
            <a:xfrm>
              <a:off x="257864" y="2365551"/>
              <a:ext cx="6366" cy="4356"/>
            </a:xfrm>
            <a:custGeom>
              <a:avLst/>
              <a:gdLst/>
              <a:ahLst/>
              <a:cxnLst/>
              <a:rect l="l" t="t" r="r" b="b"/>
              <a:pathLst>
                <a:path w="152" h="104" extrusionOk="0">
                  <a:moveTo>
                    <a:pt x="87" y="0"/>
                  </a:moveTo>
                  <a:cubicBezTo>
                    <a:pt x="37" y="0"/>
                    <a:pt x="0" y="103"/>
                    <a:pt x="65" y="103"/>
                  </a:cubicBezTo>
                  <a:cubicBezTo>
                    <a:pt x="117" y="103"/>
                    <a:pt x="152" y="0"/>
                    <a:pt x="87"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1"/>
            <p:cNvSpPr/>
            <p:nvPr/>
          </p:nvSpPr>
          <p:spPr>
            <a:xfrm>
              <a:off x="272145" y="2350223"/>
              <a:ext cx="7371" cy="5319"/>
            </a:xfrm>
            <a:custGeom>
              <a:avLst/>
              <a:gdLst/>
              <a:ahLst/>
              <a:cxnLst/>
              <a:rect l="l" t="t" r="r" b="b"/>
              <a:pathLst>
                <a:path w="176" h="127" extrusionOk="0">
                  <a:moveTo>
                    <a:pt x="97" y="0"/>
                  </a:moveTo>
                  <a:cubicBezTo>
                    <a:pt x="36" y="0"/>
                    <a:pt x="1" y="126"/>
                    <a:pt x="78" y="126"/>
                  </a:cubicBezTo>
                  <a:cubicBezTo>
                    <a:pt x="142" y="126"/>
                    <a:pt x="176" y="0"/>
                    <a:pt x="97"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1"/>
            <p:cNvSpPr/>
            <p:nvPr/>
          </p:nvSpPr>
          <p:spPr>
            <a:xfrm>
              <a:off x="176534" y="2372001"/>
              <a:ext cx="26803" cy="36771"/>
            </a:xfrm>
            <a:custGeom>
              <a:avLst/>
              <a:gdLst/>
              <a:ahLst/>
              <a:cxnLst/>
              <a:rect l="l" t="t" r="r" b="b"/>
              <a:pathLst>
                <a:path w="640" h="878" extrusionOk="0">
                  <a:moveTo>
                    <a:pt x="401" y="1"/>
                  </a:moveTo>
                  <a:cubicBezTo>
                    <a:pt x="383" y="1"/>
                    <a:pt x="364" y="3"/>
                    <a:pt x="345" y="9"/>
                  </a:cubicBezTo>
                  <a:lnTo>
                    <a:pt x="264" y="39"/>
                  </a:lnTo>
                  <a:cubicBezTo>
                    <a:pt x="238" y="58"/>
                    <a:pt x="211" y="74"/>
                    <a:pt x="185" y="93"/>
                  </a:cubicBezTo>
                  <a:cubicBezTo>
                    <a:pt x="162" y="119"/>
                    <a:pt x="138" y="142"/>
                    <a:pt x="116" y="167"/>
                  </a:cubicBezTo>
                  <a:cubicBezTo>
                    <a:pt x="81" y="209"/>
                    <a:pt x="55" y="258"/>
                    <a:pt x="39" y="311"/>
                  </a:cubicBezTo>
                  <a:cubicBezTo>
                    <a:pt x="16" y="359"/>
                    <a:pt x="5" y="410"/>
                    <a:pt x="1" y="462"/>
                  </a:cubicBezTo>
                  <a:lnTo>
                    <a:pt x="1" y="479"/>
                  </a:lnTo>
                  <a:cubicBezTo>
                    <a:pt x="1" y="512"/>
                    <a:pt x="1" y="547"/>
                    <a:pt x="6" y="579"/>
                  </a:cubicBezTo>
                  <a:cubicBezTo>
                    <a:pt x="8" y="589"/>
                    <a:pt x="10" y="600"/>
                    <a:pt x="13" y="609"/>
                  </a:cubicBezTo>
                  <a:cubicBezTo>
                    <a:pt x="14" y="620"/>
                    <a:pt x="14" y="630"/>
                    <a:pt x="16" y="640"/>
                  </a:cubicBezTo>
                  <a:cubicBezTo>
                    <a:pt x="21" y="665"/>
                    <a:pt x="29" y="692"/>
                    <a:pt x="38" y="716"/>
                  </a:cubicBezTo>
                  <a:cubicBezTo>
                    <a:pt x="40" y="722"/>
                    <a:pt x="42" y="729"/>
                    <a:pt x="44" y="733"/>
                  </a:cubicBezTo>
                  <a:cubicBezTo>
                    <a:pt x="63" y="772"/>
                    <a:pt x="89" y="810"/>
                    <a:pt x="119" y="841"/>
                  </a:cubicBezTo>
                  <a:cubicBezTo>
                    <a:pt x="144" y="866"/>
                    <a:pt x="175" y="878"/>
                    <a:pt x="207" y="878"/>
                  </a:cubicBezTo>
                  <a:cubicBezTo>
                    <a:pt x="232" y="878"/>
                    <a:pt x="257" y="871"/>
                    <a:pt x="280" y="859"/>
                  </a:cubicBezTo>
                  <a:cubicBezTo>
                    <a:pt x="311" y="841"/>
                    <a:pt x="338" y="819"/>
                    <a:pt x="359" y="791"/>
                  </a:cubicBezTo>
                  <a:cubicBezTo>
                    <a:pt x="374" y="772"/>
                    <a:pt x="383" y="750"/>
                    <a:pt x="394" y="729"/>
                  </a:cubicBezTo>
                  <a:cubicBezTo>
                    <a:pt x="401" y="723"/>
                    <a:pt x="409" y="719"/>
                    <a:pt x="416" y="712"/>
                  </a:cubicBezTo>
                  <a:cubicBezTo>
                    <a:pt x="444" y="697"/>
                    <a:pt x="470" y="676"/>
                    <a:pt x="490" y="649"/>
                  </a:cubicBezTo>
                  <a:cubicBezTo>
                    <a:pt x="517" y="624"/>
                    <a:pt x="538" y="597"/>
                    <a:pt x="555" y="566"/>
                  </a:cubicBezTo>
                  <a:cubicBezTo>
                    <a:pt x="587" y="521"/>
                    <a:pt x="610" y="471"/>
                    <a:pt x="623" y="418"/>
                  </a:cubicBezTo>
                  <a:cubicBezTo>
                    <a:pt x="627" y="384"/>
                    <a:pt x="634" y="350"/>
                    <a:pt x="639" y="318"/>
                  </a:cubicBezTo>
                  <a:cubicBezTo>
                    <a:pt x="639" y="288"/>
                    <a:pt x="638" y="257"/>
                    <a:pt x="637" y="226"/>
                  </a:cubicBezTo>
                  <a:cubicBezTo>
                    <a:pt x="631" y="181"/>
                    <a:pt x="616" y="142"/>
                    <a:pt x="589" y="106"/>
                  </a:cubicBezTo>
                  <a:cubicBezTo>
                    <a:pt x="577" y="81"/>
                    <a:pt x="561" y="60"/>
                    <a:pt x="535" y="49"/>
                  </a:cubicBezTo>
                  <a:cubicBezTo>
                    <a:pt x="516" y="29"/>
                    <a:pt x="493" y="17"/>
                    <a:pt x="466" y="13"/>
                  </a:cubicBezTo>
                  <a:cubicBezTo>
                    <a:pt x="444" y="5"/>
                    <a:pt x="423" y="1"/>
                    <a:pt x="401"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1"/>
            <p:cNvSpPr/>
            <p:nvPr/>
          </p:nvSpPr>
          <p:spPr>
            <a:xfrm>
              <a:off x="215147" y="2498393"/>
              <a:ext cx="13318" cy="16626"/>
            </a:xfrm>
            <a:custGeom>
              <a:avLst/>
              <a:gdLst/>
              <a:ahLst/>
              <a:cxnLst/>
              <a:rect l="l" t="t" r="r" b="b"/>
              <a:pathLst>
                <a:path w="318" h="397" extrusionOk="0">
                  <a:moveTo>
                    <a:pt x="182" y="0"/>
                  </a:moveTo>
                  <a:cubicBezTo>
                    <a:pt x="174" y="0"/>
                    <a:pt x="165" y="1"/>
                    <a:pt x="157" y="3"/>
                  </a:cubicBezTo>
                  <a:cubicBezTo>
                    <a:pt x="136" y="8"/>
                    <a:pt x="117" y="18"/>
                    <a:pt x="104" y="31"/>
                  </a:cubicBezTo>
                  <a:cubicBezTo>
                    <a:pt x="90" y="42"/>
                    <a:pt x="81" y="56"/>
                    <a:pt x="71" y="71"/>
                  </a:cubicBezTo>
                  <a:lnTo>
                    <a:pt x="70" y="71"/>
                  </a:lnTo>
                  <a:cubicBezTo>
                    <a:pt x="62" y="77"/>
                    <a:pt x="55" y="84"/>
                    <a:pt x="47" y="90"/>
                  </a:cubicBezTo>
                  <a:cubicBezTo>
                    <a:pt x="40" y="98"/>
                    <a:pt x="33" y="106"/>
                    <a:pt x="26" y="117"/>
                  </a:cubicBezTo>
                  <a:cubicBezTo>
                    <a:pt x="21" y="126"/>
                    <a:pt x="16" y="138"/>
                    <a:pt x="10" y="149"/>
                  </a:cubicBezTo>
                  <a:cubicBezTo>
                    <a:pt x="3" y="167"/>
                    <a:pt x="1" y="186"/>
                    <a:pt x="2" y="205"/>
                  </a:cubicBezTo>
                  <a:cubicBezTo>
                    <a:pt x="1" y="217"/>
                    <a:pt x="2" y="228"/>
                    <a:pt x="3" y="241"/>
                  </a:cubicBezTo>
                  <a:cubicBezTo>
                    <a:pt x="3" y="254"/>
                    <a:pt x="8" y="265"/>
                    <a:pt x="13" y="274"/>
                  </a:cubicBezTo>
                  <a:cubicBezTo>
                    <a:pt x="16" y="285"/>
                    <a:pt x="21" y="294"/>
                    <a:pt x="28" y="301"/>
                  </a:cubicBezTo>
                  <a:cubicBezTo>
                    <a:pt x="35" y="312"/>
                    <a:pt x="43" y="319"/>
                    <a:pt x="54" y="326"/>
                  </a:cubicBezTo>
                  <a:cubicBezTo>
                    <a:pt x="60" y="336"/>
                    <a:pt x="66" y="350"/>
                    <a:pt x="75" y="361"/>
                  </a:cubicBezTo>
                  <a:cubicBezTo>
                    <a:pt x="85" y="369"/>
                    <a:pt x="96" y="377"/>
                    <a:pt x="108" y="384"/>
                  </a:cubicBezTo>
                  <a:cubicBezTo>
                    <a:pt x="124" y="393"/>
                    <a:pt x="141" y="397"/>
                    <a:pt x="159" y="397"/>
                  </a:cubicBezTo>
                  <a:cubicBezTo>
                    <a:pt x="167" y="397"/>
                    <a:pt x="175" y="396"/>
                    <a:pt x="184" y="395"/>
                  </a:cubicBezTo>
                  <a:lnTo>
                    <a:pt x="185" y="395"/>
                  </a:lnTo>
                  <a:cubicBezTo>
                    <a:pt x="197" y="389"/>
                    <a:pt x="210" y="384"/>
                    <a:pt x="223" y="380"/>
                  </a:cubicBezTo>
                  <a:cubicBezTo>
                    <a:pt x="241" y="368"/>
                    <a:pt x="258" y="353"/>
                    <a:pt x="271" y="334"/>
                  </a:cubicBezTo>
                  <a:cubicBezTo>
                    <a:pt x="280" y="321"/>
                    <a:pt x="288" y="308"/>
                    <a:pt x="294" y="293"/>
                  </a:cubicBezTo>
                  <a:cubicBezTo>
                    <a:pt x="306" y="269"/>
                    <a:pt x="314" y="244"/>
                    <a:pt x="315" y="218"/>
                  </a:cubicBezTo>
                  <a:cubicBezTo>
                    <a:pt x="315" y="199"/>
                    <a:pt x="318" y="183"/>
                    <a:pt x="318" y="164"/>
                  </a:cubicBezTo>
                  <a:cubicBezTo>
                    <a:pt x="314" y="149"/>
                    <a:pt x="313" y="132"/>
                    <a:pt x="308" y="117"/>
                  </a:cubicBezTo>
                  <a:cubicBezTo>
                    <a:pt x="304" y="95"/>
                    <a:pt x="294" y="75"/>
                    <a:pt x="279" y="56"/>
                  </a:cubicBezTo>
                  <a:cubicBezTo>
                    <a:pt x="269" y="37"/>
                    <a:pt x="253" y="23"/>
                    <a:pt x="235" y="14"/>
                  </a:cubicBezTo>
                  <a:lnTo>
                    <a:pt x="233" y="14"/>
                  </a:lnTo>
                  <a:cubicBezTo>
                    <a:pt x="217" y="4"/>
                    <a:pt x="200" y="0"/>
                    <a:pt x="18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1"/>
            <p:cNvSpPr/>
            <p:nvPr/>
          </p:nvSpPr>
          <p:spPr>
            <a:xfrm>
              <a:off x="396988" y="2463089"/>
              <a:ext cx="19642" cy="15035"/>
            </a:xfrm>
            <a:custGeom>
              <a:avLst/>
              <a:gdLst/>
              <a:ahLst/>
              <a:cxnLst/>
              <a:rect l="l" t="t" r="r" b="b"/>
              <a:pathLst>
                <a:path w="469" h="359" extrusionOk="0">
                  <a:moveTo>
                    <a:pt x="186" y="1"/>
                  </a:moveTo>
                  <a:cubicBezTo>
                    <a:pt x="119" y="1"/>
                    <a:pt x="52" y="42"/>
                    <a:pt x="21" y="100"/>
                  </a:cubicBezTo>
                  <a:cubicBezTo>
                    <a:pt x="10" y="114"/>
                    <a:pt x="5" y="131"/>
                    <a:pt x="3" y="148"/>
                  </a:cubicBezTo>
                  <a:cubicBezTo>
                    <a:pt x="1" y="163"/>
                    <a:pt x="2" y="179"/>
                    <a:pt x="10" y="193"/>
                  </a:cubicBezTo>
                  <a:cubicBezTo>
                    <a:pt x="14" y="207"/>
                    <a:pt x="22" y="220"/>
                    <a:pt x="36" y="228"/>
                  </a:cubicBezTo>
                  <a:cubicBezTo>
                    <a:pt x="55" y="240"/>
                    <a:pt x="73" y="248"/>
                    <a:pt x="96" y="248"/>
                  </a:cubicBezTo>
                  <a:cubicBezTo>
                    <a:pt x="105" y="248"/>
                    <a:pt x="116" y="249"/>
                    <a:pt x="127" y="251"/>
                  </a:cubicBezTo>
                  <a:cubicBezTo>
                    <a:pt x="147" y="256"/>
                    <a:pt x="170" y="263"/>
                    <a:pt x="188" y="274"/>
                  </a:cubicBezTo>
                  <a:cubicBezTo>
                    <a:pt x="219" y="290"/>
                    <a:pt x="246" y="310"/>
                    <a:pt x="269" y="336"/>
                  </a:cubicBezTo>
                  <a:lnTo>
                    <a:pt x="261" y="328"/>
                  </a:lnTo>
                  <a:lnTo>
                    <a:pt x="261" y="328"/>
                  </a:lnTo>
                  <a:cubicBezTo>
                    <a:pt x="268" y="338"/>
                    <a:pt x="275" y="344"/>
                    <a:pt x="285" y="348"/>
                  </a:cubicBezTo>
                  <a:cubicBezTo>
                    <a:pt x="295" y="355"/>
                    <a:pt x="307" y="358"/>
                    <a:pt x="319" y="358"/>
                  </a:cubicBezTo>
                  <a:cubicBezTo>
                    <a:pt x="321" y="358"/>
                    <a:pt x="323" y="358"/>
                    <a:pt x="325" y="358"/>
                  </a:cubicBezTo>
                  <a:cubicBezTo>
                    <a:pt x="351" y="358"/>
                    <a:pt x="379" y="350"/>
                    <a:pt x="402" y="336"/>
                  </a:cubicBezTo>
                  <a:cubicBezTo>
                    <a:pt x="425" y="321"/>
                    <a:pt x="449" y="298"/>
                    <a:pt x="458" y="271"/>
                  </a:cubicBezTo>
                  <a:cubicBezTo>
                    <a:pt x="459" y="263"/>
                    <a:pt x="463" y="256"/>
                    <a:pt x="464" y="248"/>
                  </a:cubicBezTo>
                  <a:cubicBezTo>
                    <a:pt x="468" y="233"/>
                    <a:pt x="464" y="220"/>
                    <a:pt x="456" y="206"/>
                  </a:cubicBezTo>
                  <a:cubicBezTo>
                    <a:pt x="414" y="111"/>
                    <a:pt x="329" y="37"/>
                    <a:pt x="228" y="7"/>
                  </a:cubicBezTo>
                  <a:cubicBezTo>
                    <a:pt x="215" y="3"/>
                    <a:pt x="200" y="1"/>
                    <a:pt x="186"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1"/>
            <p:cNvSpPr/>
            <p:nvPr/>
          </p:nvSpPr>
          <p:spPr>
            <a:xfrm>
              <a:off x="444814" y="2516067"/>
              <a:ext cx="21317" cy="17380"/>
            </a:xfrm>
            <a:custGeom>
              <a:avLst/>
              <a:gdLst/>
              <a:ahLst/>
              <a:cxnLst/>
              <a:rect l="l" t="t" r="r" b="b"/>
              <a:pathLst>
                <a:path w="509" h="415" extrusionOk="0">
                  <a:moveTo>
                    <a:pt x="315" y="1"/>
                  </a:moveTo>
                  <a:cubicBezTo>
                    <a:pt x="312" y="1"/>
                    <a:pt x="309" y="1"/>
                    <a:pt x="305" y="1"/>
                  </a:cubicBezTo>
                  <a:cubicBezTo>
                    <a:pt x="271" y="1"/>
                    <a:pt x="237" y="9"/>
                    <a:pt x="208" y="23"/>
                  </a:cubicBezTo>
                  <a:cubicBezTo>
                    <a:pt x="174" y="34"/>
                    <a:pt x="141" y="49"/>
                    <a:pt x="113" y="70"/>
                  </a:cubicBezTo>
                  <a:cubicBezTo>
                    <a:pt x="86" y="89"/>
                    <a:pt x="62" y="114"/>
                    <a:pt x="45" y="141"/>
                  </a:cubicBezTo>
                  <a:cubicBezTo>
                    <a:pt x="26" y="162"/>
                    <a:pt x="12" y="190"/>
                    <a:pt x="6" y="218"/>
                  </a:cubicBezTo>
                  <a:lnTo>
                    <a:pt x="0" y="271"/>
                  </a:lnTo>
                  <a:cubicBezTo>
                    <a:pt x="4" y="306"/>
                    <a:pt x="18" y="337"/>
                    <a:pt x="45" y="362"/>
                  </a:cubicBezTo>
                  <a:cubicBezTo>
                    <a:pt x="60" y="373"/>
                    <a:pt x="73" y="382"/>
                    <a:pt x="88" y="393"/>
                  </a:cubicBezTo>
                  <a:cubicBezTo>
                    <a:pt x="123" y="408"/>
                    <a:pt x="157" y="415"/>
                    <a:pt x="193" y="415"/>
                  </a:cubicBezTo>
                  <a:cubicBezTo>
                    <a:pt x="197" y="415"/>
                    <a:pt x="200" y="415"/>
                    <a:pt x="203" y="415"/>
                  </a:cubicBezTo>
                  <a:cubicBezTo>
                    <a:pt x="237" y="415"/>
                    <a:pt x="271" y="406"/>
                    <a:pt x="302" y="393"/>
                  </a:cubicBezTo>
                  <a:cubicBezTo>
                    <a:pt x="336" y="382"/>
                    <a:pt x="367" y="367"/>
                    <a:pt x="397" y="345"/>
                  </a:cubicBezTo>
                  <a:cubicBezTo>
                    <a:pt x="424" y="326"/>
                    <a:pt x="446" y="303"/>
                    <a:pt x="465" y="276"/>
                  </a:cubicBezTo>
                  <a:cubicBezTo>
                    <a:pt x="483" y="253"/>
                    <a:pt x="496" y="226"/>
                    <a:pt x="503" y="198"/>
                  </a:cubicBezTo>
                  <a:lnTo>
                    <a:pt x="508" y="145"/>
                  </a:lnTo>
                  <a:cubicBezTo>
                    <a:pt x="506" y="110"/>
                    <a:pt x="489" y="80"/>
                    <a:pt x="465" y="54"/>
                  </a:cubicBezTo>
                  <a:cubicBezTo>
                    <a:pt x="449" y="43"/>
                    <a:pt x="435" y="34"/>
                    <a:pt x="420" y="23"/>
                  </a:cubicBezTo>
                  <a:cubicBezTo>
                    <a:pt x="387" y="8"/>
                    <a:pt x="352" y="1"/>
                    <a:pt x="315"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1"/>
            <p:cNvSpPr/>
            <p:nvPr/>
          </p:nvSpPr>
          <p:spPr>
            <a:xfrm>
              <a:off x="494065" y="2567160"/>
              <a:ext cx="20228" cy="15454"/>
            </a:xfrm>
            <a:custGeom>
              <a:avLst/>
              <a:gdLst/>
              <a:ahLst/>
              <a:cxnLst/>
              <a:rect l="l" t="t" r="r" b="b"/>
              <a:pathLst>
                <a:path w="483" h="369" extrusionOk="0">
                  <a:moveTo>
                    <a:pt x="288" y="0"/>
                  </a:moveTo>
                  <a:cubicBezTo>
                    <a:pt x="275" y="0"/>
                    <a:pt x="262" y="1"/>
                    <a:pt x="249" y="3"/>
                  </a:cubicBezTo>
                  <a:cubicBezTo>
                    <a:pt x="229" y="8"/>
                    <a:pt x="207" y="13"/>
                    <a:pt x="187" y="19"/>
                  </a:cubicBezTo>
                  <a:cubicBezTo>
                    <a:pt x="146" y="32"/>
                    <a:pt x="111" y="53"/>
                    <a:pt x="78" y="80"/>
                  </a:cubicBezTo>
                  <a:cubicBezTo>
                    <a:pt x="64" y="93"/>
                    <a:pt x="52" y="107"/>
                    <a:pt x="39" y="122"/>
                  </a:cubicBezTo>
                  <a:cubicBezTo>
                    <a:pt x="29" y="135"/>
                    <a:pt x="21" y="150"/>
                    <a:pt x="14" y="168"/>
                  </a:cubicBezTo>
                  <a:cubicBezTo>
                    <a:pt x="2" y="198"/>
                    <a:pt x="1" y="230"/>
                    <a:pt x="10" y="260"/>
                  </a:cubicBezTo>
                  <a:cubicBezTo>
                    <a:pt x="14" y="276"/>
                    <a:pt x="22" y="291"/>
                    <a:pt x="35" y="303"/>
                  </a:cubicBezTo>
                  <a:cubicBezTo>
                    <a:pt x="51" y="324"/>
                    <a:pt x="70" y="337"/>
                    <a:pt x="96" y="345"/>
                  </a:cubicBezTo>
                  <a:cubicBezTo>
                    <a:pt x="119" y="359"/>
                    <a:pt x="146" y="366"/>
                    <a:pt x="174" y="367"/>
                  </a:cubicBezTo>
                  <a:cubicBezTo>
                    <a:pt x="183" y="368"/>
                    <a:pt x="192" y="369"/>
                    <a:pt x="200" y="369"/>
                  </a:cubicBezTo>
                  <a:cubicBezTo>
                    <a:pt x="223" y="369"/>
                    <a:pt x="246" y="365"/>
                    <a:pt x="268" y="359"/>
                  </a:cubicBezTo>
                  <a:cubicBezTo>
                    <a:pt x="300" y="354"/>
                    <a:pt x="330" y="341"/>
                    <a:pt x="360" y="325"/>
                  </a:cubicBezTo>
                  <a:cubicBezTo>
                    <a:pt x="395" y="306"/>
                    <a:pt x="424" y="279"/>
                    <a:pt x="448" y="249"/>
                  </a:cubicBezTo>
                  <a:lnTo>
                    <a:pt x="473" y="203"/>
                  </a:lnTo>
                  <a:cubicBezTo>
                    <a:pt x="482" y="171"/>
                    <a:pt x="482" y="138"/>
                    <a:pt x="473" y="107"/>
                  </a:cubicBezTo>
                  <a:cubicBezTo>
                    <a:pt x="466" y="83"/>
                    <a:pt x="452" y="62"/>
                    <a:pt x="432" y="49"/>
                  </a:cubicBezTo>
                  <a:cubicBezTo>
                    <a:pt x="414" y="30"/>
                    <a:pt x="394" y="19"/>
                    <a:pt x="367" y="12"/>
                  </a:cubicBezTo>
                  <a:cubicBezTo>
                    <a:pt x="341" y="4"/>
                    <a:pt x="315" y="0"/>
                    <a:pt x="288"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1"/>
            <p:cNvSpPr/>
            <p:nvPr/>
          </p:nvSpPr>
          <p:spPr>
            <a:xfrm>
              <a:off x="546582" y="2565275"/>
              <a:ext cx="32750" cy="25128"/>
            </a:xfrm>
            <a:custGeom>
              <a:avLst/>
              <a:gdLst/>
              <a:ahLst/>
              <a:cxnLst/>
              <a:rect l="l" t="t" r="r" b="b"/>
              <a:pathLst>
                <a:path w="782" h="600" extrusionOk="0">
                  <a:moveTo>
                    <a:pt x="524" y="0"/>
                  </a:moveTo>
                  <a:cubicBezTo>
                    <a:pt x="338" y="0"/>
                    <a:pt x="143" y="88"/>
                    <a:pt x="64" y="268"/>
                  </a:cubicBezTo>
                  <a:cubicBezTo>
                    <a:pt x="1" y="414"/>
                    <a:pt x="78" y="599"/>
                    <a:pt x="258" y="599"/>
                  </a:cubicBezTo>
                  <a:cubicBezTo>
                    <a:pt x="443" y="599"/>
                    <a:pt x="639" y="511"/>
                    <a:pt x="716" y="331"/>
                  </a:cubicBezTo>
                  <a:cubicBezTo>
                    <a:pt x="782" y="186"/>
                    <a:pt x="703" y="0"/>
                    <a:pt x="524"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1"/>
            <p:cNvSpPr/>
            <p:nvPr/>
          </p:nvSpPr>
          <p:spPr>
            <a:xfrm>
              <a:off x="394433" y="2551790"/>
              <a:ext cx="33965" cy="46194"/>
            </a:xfrm>
            <a:custGeom>
              <a:avLst/>
              <a:gdLst/>
              <a:ahLst/>
              <a:cxnLst/>
              <a:rect l="l" t="t" r="r" b="b"/>
              <a:pathLst>
                <a:path w="811" h="1103" extrusionOk="0">
                  <a:moveTo>
                    <a:pt x="451" y="0"/>
                  </a:moveTo>
                  <a:cubicBezTo>
                    <a:pt x="414" y="0"/>
                    <a:pt x="378" y="9"/>
                    <a:pt x="344" y="27"/>
                  </a:cubicBezTo>
                  <a:cubicBezTo>
                    <a:pt x="287" y="41"/>
                    <a:pt x="239" y="71"/>
                    <a:pt x="197" y="116"/>
                  </a:cubicBezTo>
                  <a:cubicBezTo>
                    <a:pt x="147" y="162"/>
                    <a:pt x="111" y="216"/>
                    <a:pt x="83" y="277"/>
                  </a:cubicBezTo>
                  <a:cubicBezTo>
                    <a:pt x="45" y="340"/>
                    <a:pt x="22" y="407"/>
                    <a:pt x="12" y="481"/>
                  </a:cubicBezTo>
                  <a:cubicBezTo>
                    <a:pt x="9" y="529"/>
                    <a:pt x="3" y="578"/>
                    <a:pt x="1" y="627"/>
                  </a:cubicBezTo>
                  <a:cubicBezTo>
                    <a:pt x="1" y="718"/>
                    <a:pt x="21" y="803"/>
                    <a:pt x="58" y="887"/>
                  </a:cubicBezTo>
                  <a:cubicBezTo>
                    <a:pt x="79" y="921"/>
                    <a:pt x="100" y="952"/>
                    <a:pt x="121" y="986"/>
                  </a:cubicBezTo>
                  <a:cubicBezTo>
                    <a:pt x="172" y="1045"/>
                    <a:pt x="233" y="1081"/>
                    <a:pt x="307" y="1097"/>
                  </a:cubicBezTo>
                  <a:cubicBezTo>
                    <a:pt x="324" y="1101"/>
                    <a:pt x="342" y="1103"/>
                    <a:pt x="358" y="1103"/>
                  </a:cubicBezTo>
                  <a:cubicBezTo>
                    <a:pt x="396" y="1103"/>
                    <a:pt x="432" y="1094"/>
                    <a:pt x="466" y="1079"/>
                  </a:cubicBezTo>
                  <a:cubicBezTo>
                    <a:pt x="524" y="1064"/>
                    <a:pt x="571" y="1032"/>
                    <a:pt x="613" y="988"/>
                  </a:cubicBezTo>
                  <a:cubicBezTo>
                    <a:pt x="662" y="943"/>
                    <a:pt x="700" y="889"/>
                    <a:pt x="727" y="828"/>
                  </a:cubicBezTo>
                  <a:cubicBezTo>
                    <a:pt x="764" y="765"/>
                    <a:pt x="788" y="698"/>
                    <a:pt x="798" y="624"/>
                  </a:cubicBezTo>
                  <a:cubicBezTo>
                    <a:pt x="802" y="576"/>
                    <a:pt x="807" y="525"/>
                    <a:pt x="810" y="477"/>
                  </a:cubicBezTo>
                  <a:cubicBezTo>
                    <a:pt x="810" y="383"/>
                    <a:pt x="790" y="299"/>
                    <a:pt x="753" y="216"/>
                  </a:cubicBezTo>
                  <a:cubicBezTo>
                    <a:pt x="730" y="182"/>
                    <a:pt x="710" y="150"/>
                    <a:pt x="688" y="116"/>
                  </a:cubicBezTo>
                  <a:cubicBezTo>
                    <a:pt x="639" y="58"/>
                    <a:pt x="578" y="21"/>
                    <a:pt x="504" y="6"/>
                  </a:cubicBezTo>
                  <a:cubicBezTo>
                    <a:pt x="486" y="2"/>
                    <a:pt x="468" y="0"/>
                    <a:pt x="45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1"/>
            <p:cNvSpPr/>
            <p:nvPr/>
          </p:nvSpPr>
          <p:spPr>
            <a:xfrm>
              <a:off x="580378" y="2621645"/>
              <a:ext cx="36184" cy="30782"/>
            </a:xfrm>
            <a:custGeom>
              <a:avLst/>
              <a:gdLst/>
              <a:ahLst/>
              <a:cxnLst/>
              <a:rect l="l" t="t" r="r" b="b"/>
              <a:pathLst>
                <a:path w="864" h="735" extrusionOk="0">
                  <a:moveTo>
                    <a:pt x="471" y="0"/>
                  </a:moveTo>
                  <a:cubicBezTo>
                    <a:pt x="126" y="0"/>
                    <a:pt x="0" y="735"/>
                    <a:pt x="391" y="735"/>
                  </a:cubicBezTo>
                  <a:cubicBezTo>
                    <a:pt x="736" y="734"/>
                    <a:pt x="864" y="0"/>
                    <a:pt x="47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21"/>
          <p:cNvGrpSpPr/>
          <p:nvPr/>
        </p:nvGrpSpPr>
        <p:grpSpPr>
          <a:xfrm>
            <a:off x="8116025" y="4608510"/>
            <a:ext cx="625741" cy="302100"/>
            <a:chOff x="4271720" y="4639781"/>
            <a:chExt cx="283064" cy="136653"/>
          </a:xfrm>
        </p:grpSpPr>
        <p:sp>
          <p:nvSpPr>
            <p:cNvPr id="840" name="Google Shape;840;p21"/>
            <p:cNvSpPr/>
            <p:nvPr/>
          </p:nvSpPr>
          <p:spPr>
            <a:xfrm>
              <a:off x="4417963" y="4647361"/>
              <a:ext cx="44309" cy="60475"/>
            </a:xfrm>
            <a:custGeom>
              <a:avLst/>
              <a:gdLst/>
              <a:ahLst/>
              <a:cxnLst/>
              <a:rect l="l" t="t" r="r" b="b"/>
              <a:pathLst>
                <a:path w="1058" h="1444" extrusionOk="0">
                  <a:moveTo>
                    <a:pt x="637" y="1"/>
                  </a:moveTo>
                  <a:cubicBezTo>
                    <a:pt x="587" y="1"/>
                    <a:pt x="537" y="12"/>
                    <a:pt x="490" y="32"/>
                  </a:cubicBezTo>
                  <a:cubicBezTo>
                    <a:pt x="486" y="33"/>
                    <a:pt x="482" y="35"/>
                    <a:pt x="476" y="37"/>
                  </a:cubicBezTo>
                  <a:cubicBezTo>
                    <a:pt x="461" y="41"/>
                    <a:pt x="447" y="45"/>
                    <a:pt x="429" y="45"/>
                  </a:cubicBezTo>
                  <a:lnTo>
                    <a:pt x="318" y="87"/>
                  </a:lnTo>
                  <a:cubicBezTo>
                    <a:pt x="284" y="113"/>
                    <a:pt x="250" y="140"/>
                    <a:pt x="216" y="166"/>
                  </a:cubicBezTo>
                  <a:cubicBezTo>
                    <a:pt x="211" y="170"/>
                    <a:pt x="132" y="269"/>
                    <a:pt x="129" y="276"/>
                  </a:cubicBezTo>
                  <a:lnTo>
                    <a:pt x="63" y="407"/>
                  </a:lnTo>
                  <a:lnTo>
                    <a:pt x="22" y="561"/>
                  </a:lnTo>
                  <a:cubicBezTo>
                    <a:pt x="1" y="669"/>
                    <a:pt x="9" y="703"/>
                    <a:pt x="21" y="794"/>
                  </a:cubicBezTo>
                  <a:cubicBezTo>
                    <a:pt x="22" y="843"/>
                    <a:pt x="33" y="889"/>
                    <a:pt x="53" y="933"/>
                  </a:cubicBezTo>
                  <a:cubicBezTo>
                    <a:pt x="63" y="977"/>
                    <a:pt x="82" y="1016"/>
                    <a:pt x="112" y="1051"/>
                  </a:cubicBezTo>
                  <a:cubicBezTo>
                    <a:pt x="123" y="1069"/>
                    <a:pt x="135" y="1092"/>
                    <a:pt x="151" y="1110"/>
                  </a:cubicBezTo>
                  <a:cubicBezTo>
                    <a:pt x="155" y="1112"/>
                    <a:pt x="158" y="1114"/>
                    <a:pt x="162" y="1118"/>
                  </a:cubicBezTo>
                  <a:cubicBezTo>
                    <a:pt x="171" y="1148"/>
                    <a:pt x="184" y="1180"/>
                    <a:pt x="196" y="1209"/>
                  </a:cubicBezTo>
                  <a:cubicBezTo>
                    <a:pt x="232" y="1290"/>
                    <a:pt x="291" y="1354"/>
                    <a:pt x="365" y="1401"/>
                  </a:cubicBezTo>
                  <a:cubicBezTo>
                    <a:pt x="409" y="1430"/>
                    <a:pt x="456" y="1444"/>
                    <a:pt x="506" y="1444"/>
                  </a:cubicBezTo>
                  <a:cubicBezTo>
                    <a:pt x="518" y="1444"/>
                    <a:pt x="529" y="1443"/>
                    <a:pt x="541" y="1442"/>
                  </a:cubicBezTo>
                  <a:cubicBezTo>
                    <a:pt x="548" y="1442"/>
                    <a:pt x="555" y="1442"/>
                    <a:pt x="561" y="1442"/>
                  </a:cubicBezTo>
                  <a:cubicBezTo>
                    <a:pt x="616" y="1442"/>
                    <a:pt x="669" y="1427"/>
                    <a:pt x="719" y="1396"/>
                  </a:cubicBezTo>
                  <a:cubicBezTo>
                    <a:pt x="800" y="1347"/>
                    <a:pt x="867" y="1282"/>
                    <a:pt x="916" y="1200"/>
                  </a:cubicBezTo>
                  <a:cubicBezTo>
                    <a:pt x="978" y="1092"/>
                    <a:pt x="1031" y="975"/>
                    <a:pt x="1043" y="848"/>
                  </a:cubicBezTo>
                  <a:cubicBezTo>
                    <a:pt x="1050" y="777"/>
                    <a:pt x="1058" y="706"/>
                    <a:pt x="1057" y="635"/>
                  </a:cubicBezTo>
                  <a:cubicBezTo>
                    <a:pt x="1058" y="603"/>
                    <a:pt x="1051" y="569"/>
                    <a:pt x="1048" y="535"/>
                  </a:cubicBezTo>
                  <a:cubicBezTo>
                    <a:pt x="1046" y="432"/>
                    <a:pt x="1023" y="333"/>
                    <a:pt x="978" y="241"/>
                  </a:cubicBezTo>
                  <a:cubicBezTo>
                    <a:pt x="951" y="176"/>
                    <a:pt x="910" y="125"/>
                    <a:pt x="855" y="87"/>
                  </a:cubicBezTo>
                  <a:cubicBezTo>
                    <a:pt x="810" y="41"/>
                    <a:pt x="757" y="14"/>
                    <a:pt x="691" y="5"/>
                  </a:cubicBezTo>
                  <a:cubicBezTo>
                    <a:pt x="673" y="2"/>
                    <a:pt x="655" y="1"/>
                    <a:pt x="637"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1"/>
            <p:cNvSpPr/>
            <p:nvPr/>
          </p:nvSpPr>
          <p:spPr>
            <a:xfrm>
              <a:off x="4381611" y="4655444"/>
              <a:ext cx="15035" cy="18595"/>
            </a:xfrm>
            <a:custGeom>
              <a:avLst/>
              <a:gdLst/>
              <a:ahLst/>
              <a:cxnLst/>
              <a:rect l="l" t="t" r="r" b="b"/>
              <a:pathLst>
                <a:path w="359" h="444" extrusionOk="0">
                  <a:moveTo>
                    <a:pt x="218" y="0"/>
                  </a:moveTo>
                  <a:cubicBezTo>
                    <a:pt x="212" y="0"/>
                    <a:pt x="205" y="1"/>
                    <a:pt x="199" y="2"/>
                  </a:cubicBezTo>
                  <a:cubicBezTo>
                    <a:pt x="169" y="6"/>
                    <a:pt x="143" y="22"/>
                    <a:pt x="122" y="42"/>
                  </a:cubicBezTo>
                  <a:cubicBezTo>
                    <a:pt x="96" y="65"/>
                    <a:pt x="75" y="95"/>
                    <a:pt x="63" y="126"/>
                  </a:cubicBezTo>
                  <a:cubicBezTo>
                    <a:pt x="52" y="157"/>
                    <a:pt x="39" y="187"/>
                    <a:pt x="27" y="218"/>
                  </a:cubicBezTo>
                  <a:cubicBezTo>
                    <a:pt x="6" y="269"/>
                    <a:pt x="1" y="330"/>
                    <a:pt x="25" y="378"/>
                  </a:cubicBezTo>
                  <a:cubicBezTo>
                    <a:pt x="33" y="401"/>
                    <a:pt x="48" y="418"/>
                    <a:pt x="67" y="430"/>
                  </a:cubicBezTo>
                  <a:cubicBezTo>
                    <a:pt x="82" y="439"/>
                    <a:pt x="97" y="443"/>
                    <a:pt x="114" y="443"/>
                  </a:cubicBezTo>
                  <a:cubicBezTo>
                    <a:pt x="118" y="443"/>
                    <a:pt x="123" y="443"/>
                    <a:pt x="128" y="442"/>
                  </a:cubicBezTo>
                  <a:cubicBezTo>
                    <a:pt x="151" y="435"/>
                    <a:pt x="176" y="430"/>
                    <a:pt x="199" y="423"/>
                  </a:cubicBezTo>
                  <a:cubicBezTo>
                    <a:pt x="230" y="418"/>
                    <a:pt x="256" y="403"/>
                    <a:pt x="277" y="382"/>
                  </a:cubicBezTo>
                  <a:cubicBezTo>
                    <a:pt x="303" y="359"/>
                    <a:pt x="324" y="330"/>
                    <a:pt x="334" y="298"/>
                  </a:cubicBezTo>
                  <a:cubicBezTo>
                    <a:pt x="351" y="262"/>
                    <a:pt x="357" y="225"/>
                    <a:pt x="359" y="186"/>
                  </a:cubicBezTo>
                  <a:cubicBezTo>
                    <a:pt x="357" y="152"/>
                    <a:pt x="351" y="118"/>
                    <a:pt x="337" y="86"/>
                  </a:cubicBezTo>
                  <a:cubicBezTo>
                    <a:pt x="325" y="57"/>
                    <a:pt x="306" y="35"/>
                    <a:pt x="280" y="18"/>
                  </a:cubicBezTo>
                  <a:cubicBezTo>
                    <a:pt x="261" y="6"/>
                    <a:pt x="240" y="0"/>
                    <a:pt x="218"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1"/>
            <p:cNvSpPr/>
            <p:nvPr/>
          </p:nvSpPr>
          <p:spPr>
            <a:xfrm>
              <a:off x="4384334" y="4724587"/>
              <a:ext cx="22950" cy="21778"/>
            </a:xfrm>
            <a:custGeom>
              <a:avLst/>
              <a:gdLst/>
              <a:ahLst/>
              <a:cxnLst/>
              <a:rect l="l" t="t" r="r" b="b"/>
              <a:pathLst>
                <a:path w="548" h="520" extrusionOk="0">
                  <a:moveTo>
                    <a:pt x="301" y="0"/>
                  </a:moveTo>
                  <a:cubicBezTo>
                    <a:pt x="48" y="0"/>
                    <a:pt x="1" y="520"/>
                    <a:pt x="248" y="520"/>
                  </a:cubicBezTo>
                  <a:cubicBezTo>
                    <a:pt x="500" y="520"/>
                    <a:pt x="547" y="0"/>
                    <a:pt x="30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1"/>
            <p:cNvSpPr/>
            <p:nvPr/>
          </p:nvSpPr>
          <p:spPr>
            <a:xfrm>
              <a:off x="4428475" y="4747788"/>
              <a:ext cx="28646" cy="28646"/>
            </a:xfrm>
            <a:custGeom>
              <a:avLst/>
              <a:gdLst/>
              <a:ahLst/>
              <a:cxnLst/>
              <a:rect l="l" t="t" r="r" b="b"/>
              <a:pathLst>
                <a:path w="684" h="684" extrusionOk="0">
                  <a:moveTo>
                    <a:pt x="459" y="1"/>
                  </a:moveTo>
                  <a:cubicBezTo>
                    <a:pt x="403" y="1"/>
                    <a:pt x="350" y="14"/>
                    <a:pt x="300" y="39"/>
                  </a:cubicBezTo>
                  <a:cubicBezTo>
                    <a:pt x="296" y="41"/>
                    <a:pt x="290" y="43"/>
                    <a:pt x="284" y="47"/>
                  </a:cubicBezTo>
                  <a:cubicBezTo>
                    <a:pt x="277" y="48"/>
                    <a:pt x="271" y="52"/>
                    <a:pt x="265" y="54"/>
                  </a:cubicBezTo>
                  <a:cubicBezTo>
                    <a:pt x="239" y="69"/>
                    <a:pt x="214" y="86"/>
                    <a:pt x="186" y="101"/>
                  </a:cubicBezTo>
                  <a:lnTo>
                    <a:pt x="116" y="166"/>
                  </a:lnTo>
                  <a:cubicBezTo>
                    <a:pt x="82" y="203"/>
                    <a:pt x="56" y="241"/>
                    <a:pt x="40" y="287"/>
                  </a:cubicBezTo>
                  <a:cubicBezTo>
                    <a:pt x="25" y="313"/>
                    <a:pt x="15" y="340"/>
                    <a:pt x="12" y="369"/>
                  </a:cubicBezTo>
                  <a:cubicBezTo>
                    <a:pt x="3" y="395"/>
                    <a:pt x="0" y="422"/>
                    <a:pt x="3" y="449"/>
                  </a:cubicBezTo>
                  <a:cubicBezTo>
                    <a:pt x="0" y="475"/>
                    <a:pt x="6" y="501"/>
                    <a:pt x="15" y="523"/>
                  </a:cubicBezTo>
                  <a:cubicBezTo>
                    <a:pt x="22" y="558"/>
                    <a:pt x="41" y="589"/>
                    <a:pt x="69" y="612"/>
                  </a:cubicBezTo>
                  <a:lnTo>
                    <a:pt x="80" y="623"/>
                  </a:lnTo>
                  <a:cubicBezTo>
                    <a:pt x="91" y="631"/>
                    <a:pt x="107" y="639"/>
                    <a:pt x="117" y="645"/>
                  </a:cubicBezTo>
                  <a:cubicBezTo>
                    <a:pt x="129" y="651"/>
                    <a:pt x="143" y="661"/>
                    <a:pt x="156" y="668"/>
                  </a:cubicBezTo>
                  <a:cubicBezTo>
                    <a:pt x="185" y="678"/>
                    <a:pt x="215" y="683"/>
                    <a:pt x="245" y="683"/>
                  </a:cubicBezTo>
                  <a:cubicBezTo>
                    <a:pt x="268" y="683"/>
                    <a:pt x="290" y="680"/>
                    <a:pt x="313" y="675"/>
                  </a:cubicBezTo>
                  <a:cubicBezTo>
                    <a:pt x="374" y="660"/>
                    <a:pt x="430" y="632"/>
                    <a:pt x="480" y="596"/>
                  </a:cubicBezTo>
                  <a:cubicBezTo>
                    <a:pt x="536" y="553"/>
                    <a:pt x="579" y="502"/>
                    <a:pt x="616" y="441"/>
                  </a:cubicBezTo>
                  <a:cubicBezTo>
                    <a:pt x="641" y="401"/>
                    <a:pt x="658" y="356"/>
                    <a:pt x="665" y="311"/>
                  </a:cubicBezTo>
                  <a:cubicBezTo>
                    <a:pt x="679" y="271"/>
                    <a:pt x="684" y="229"/>
                    <a:pt x="675" y="185"/>
                  </a:cubicBezTo>
                  <a:cubicBezTo>
                    <a:pt x="666" y="132"/>
                    <a:pt x="643" y="89"/>
                    <a:pt x="605" y="54"/>
                  </a:cubicBezTo>
                  <a:cubicBezTo>
                    <a:pt x="564" y="20"/>
                    <a:pt x="519" y="1"/>
                    <a:pt x="467" y="1"/>
                  </a:cubicBezTo>
                  <a:cubicBezTo>
                    <a:pt x="464" y="1"/>
                    <a:pt x="461" y="1"/>
                    <a:pt x="459"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1"/>
            <p:cNvSpPr/>
            <p:nvPr/>
          </p:nvSpPr>
          <p:spPr>
            <a:xfrm>
              <a:off x="4326205" y="4713908"/>
              <a:ext cx="14072" cy="17255"/>
            </a:xfrm>
            <a:custGeom>
              <a:avLst/>
              <a:gdLst/>
              <a:ahLst/>
              <a:cxnLst/>
              <a:rect l="l" t="t" r="r" b="b"/>
              <a:pathLst>
                <a:path w="336" h="412" extrusionOk="0">
                  <a:moveTo>
                    <a:pt x="210" y="0"/>
                  </a:moveTo>
                  <a:cubicBezTo>
                    <a:pt x="196" y="2"/>
                    <a:pt x="180" y="5"/>
                    <a:pt x="166" y="7"/>
                  </a:cubicBezTo>
                  <a:cubicBezTo>
                    <a:pt x="143" y="14"/>
                    <a:pt x="123" y="25"/>
                    <a:pt x="105" y="43"/>
                  </a:cubicBezTo>
                  <a:cubicBezTo>
                    <a:pt x="84" y="57"/>
                    <a:pt x="67" y="76"/>
                    <a:pt x="52" y="99"/>
                  </a:cubicBezTo>
                  <a:cubicBezTo>
                    <a:pt x="33" y="132"/>
                    <a:pt x="18" y="166"/>
                    <a:pt x="13" y="204"/>
                  </a:cubicBezTo>
                  <a:cubicBezTo>
                    <a:pt x="9" y="212"/>
                    <a:pt x="4" y="220"/>
                    <a:pt x="4" y="228"/>
                  </a:cubicBezTo>
                  <a:cubicBezTo>
                    <a:pt x="2" y="240"/>
                    <a:pt x="2" y="253"/>
                    <a:pt x="1" y="262"/>
                  </a:cubicBezTo>
                  <a:cubicBezTo>
                    <a:pt x="1" y="282"/>
                    <a:pt x="6" y="303"/>
                    <a:pt x="16" y="322"/>
                  </a:cubicBezTo>
                  <a:cubicBezTo>
                    <a:pt x="17" y="327"/>
                    <a:pt x="21" y="333"/>
                    <a:pt x="24" y="335"/>
                  </a:cubicBezTo>
                  <a:cubicBezTo>
                    <a:pt x="28" y="339"/>
                    <a:pt x="29" y="343"/>
                    <a:pt x="31" y="348"/>
                  </a:cubicBezTo>
                  <a:cubicBezTo>
                    <a:pt x="44" y="373"/>
                    <a:pt x="65" y="391"/>
                    <a:pt x="92" y="403"/>
                  </a:cubicBezTo>
                  <a:cubicBezTo>
                    <a:pt x="105" y="407"/>
                    <a:pt x="119" y="409"/>
                    <a:pt x="132" y="411"/>
                  </a:cubicBezTo>
                  <a:cubicBezTo>
                    <a:pt x="154" y="411"/>
                    <a:pt x="177" y="407"/>
                    <a:pt x="195" y="395"/>
                  </a:cubicBezTo>
                  <a:cubicBezTo>
                    <a:pt x="218" y="387"/>
                    <a:pt x="238" y="373"/>
                    <a:pt x="254" y="354"/>
                  </a:cubicBezTo>
                  <a:cubicBezTo>
                    <a:pt x="275" y="334"/>
                    <a:pt x="290" y="312"/>
                    <a:pt x="300" y="287"/>
                  </a:cubicBezTo>
                  <a:cubicBezTo>
                    <a:pt x="315" y="261"/>
                    <a:pt x="324" y="235"/>
                    <a:pt x="329" y="205"/>
                  </a:cubicBezTo>
                  <a:cubicBezTo>
                    <a:pt x="334" y="179"/>
                    <a:pt x="336" y="152"/>
                    <a:pt x="330" y="127"/>
                  </a:cubicBezTo>
                  <a:cubicBezTo>
                    <a:pt x="332" y="109"/>
                    <a:pt x="325" y="86"/>
                    <a:pt x="313" y="64"/>
                  </a:cubicBezTo>
                  <a:cubicBezTo>
                    <a:pt x="305" y="52"/>
                    <a:pt x="295" y="43"/>
                    <a:pt x="286" y="30"/>
                  </a:cubicBezTo>
                  <a:cubicBezTo>
                    <a:pt x="264" y="10"/>
                    <a:pt x="238" y="2"/>
                    <a:pt x="210"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1"/>
            <p:cNvSpPr/>
            <p:nvPr/>
          </p:nvSpPr>
          <p:spPr>
            <a:xfrm>
              <a:off x="4271720" y="4723037"/>
              <a:ext cx="11349" cy="7161"/>
            </a:xfrm>
            <a:custGeom>
              <a:avLst/>
              <a:gdLst/>
              <a:ahLst/>
              <a:cxnLst/>
              <a:rect l="l" t="t" r="r" b="b"/>
              <a:pathLst>
                <a:path w="271" h="171" extrusionOk="0">
                  <a:moveTo>
                    <a:pt x="163" y="1"/>
                  </a:moveTo>
                  <a:cubicBezTo>
                    <a:pt x="78" y="1"/>
                    <a:pt x="0" y="170"/>
                    <a:pt x="108" y="170"/>
                  </a:cubicBezTo>
                  <a:cubicBezTo>
                    <a:pt x="193" y="169"/>
                    <a:pt x="270" y="1"/>
                    <a:pt x="163"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1"/>
            <p:cNvSpPr/>
            <p:nvPr/>
          </p:nvSpPr>
          <p:spPr>
            <a:xfrm>
              <a:off x="4300240" y="4639781"/>
              <a:ext cx="31242" cy="31536"/>
            </a:xfrm>
            <a:custGeom>
              <a:avLst/>
              <a:gdLst/>
              <a:ahLst/>
              <a:cxnLst/>
              <a:rect l="l" t="t" r="r" b="b"/>
              <a:pathLst>
                <a:path w="746" h="753" extrusionOk="0">
                  <a:moveTo>
                    <a:pt x="362" y="0"/>
                  </a:moveTo>
                  <a:cubicBezTo>
                    <a:pt x="0" y="0"/>
                    <a:pt x="20" y="752"/>
                    <a:pt x="385" y="752"/>
                  </a:cubicBezTo>
                  <a:cubicBezTo>
                    <a:pt x="385" y="752"/>
                    <a:pt x="386" y="752"/>
                    <a:pt x="386" y="752"/>
                  </a:cubicBezTo>
                  <a:cubicBezTo>
                    <a:pt x="746" y="752"/>
                    <a:pt x="725" y="0"/>
                    <a:pt x="36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1"/>
            <p:cNvSpPr/>
            <p:nvPr/>
          </p:nvSpPr>
          <p:spPr>
            <a:xfrm>
              <a:off x="4507041" y="4662647"/>
              <a:ext cx="47743" cy="49377"/>
            </a:xfrm>
            <a:custGeom>
              <a:avLst/>
              <a:gdLst/>
              <a:ahLst/>
              <a:cxnLst/>
              <a:rect l="l" t="t" r="r" b="b"/>
              <a:pathLst>
                <a:path w="1140" h="1179" extrusionOk="0">
                  <a:moveTo>
                    <a:pt x="689" y="0"/>
                  </a:moveTo>
                  <a:cubicBezTo>
                    <a:pt x="685" y="0"/>
                    <a:pt x="681" y="0"/>
                    <a:pt x="677" y="0"/>
                  </a:cubicBezTo>
                  <a:cubicBezTo>
                    <a:pt x="648" y="2"/>
                    <a:pt x="620" y="4"/>
                    <a:pt x="593" y="6"/>
                  </a:cubicBezTo>
                  <a:cubicBezTo>
                    <a:pt x="532" y="10"/>
                    <a:pt x="469" y="25"/>
                    <a:pt x="408" y="34"/>
                  </a:cubicBezTo>
                  <a:cubicBezTo>
                    <a:pt x="376" y="45"/>
                    <a:pt x="342" y="53"/>
                    <a:pt x="311" y="63"/>
                  </a:cubicBezTo>
                  <a:cubicBezTo>
                    <a:pt x="258" y="87"/>
                    <a:pt x="212" y="121"/>
                    <a:pt x="177" y="167"/>
                  </a:cubicBezTo>
                  <a:cubicBezTo>
                    <a:pt x="144" y="194"/>
                    <a:pt x="121" y="225"/>
                    <a:pt x="102" y="265"/>
                  </a:cubicBezTo>
                  <a:cubicBezTo>
                    <a:pt x="63" y="320"/>
                    <a:pt x="36" y="381"/>
                    <a:pt x="22" y="449"/>
                  </a:cubicBezTo>
                  <a:cubicBezTo>
                    <a:pt x="15" y="495"/>
                    <a:pt x="9" y="539"/>
                    <a:pt x="0" y="585"/>
                  </a:cubicBezTo>
                  <a:cubicBezTo>
                    <a:pt x="2" y="628"/>
                    <a:pt x="3" y="671"/>
                    <a:pt x="6" y="713"/>
                  </a:cubicBezTo>
                  <a:cubicBezTo>
                    <a:pt x="10" y="773"/>
                    <a:pt x="30" y="829"/>
                    <a:pt x="61" y="879"/>
                  </a:cubicBezTo>
                  <a:cubicBezTo>
                    <a:pt x="82" y="928"/>
                    <a:pt x="116" y="968"/>
                    <a:pt x="162" y="998"/>
                  </a:cubicBezTo>
                  <a:cubicBezTo>
                    <a:pt x="227" y="1036"/>
                    <a:pt x="293" y="1075"/>
                    <a:pt x="362" y="1107"/>
                  </a:cubicBezTo>
                  <a:cubicBezTo>
                    <a:pt x="403" y="1126"/>
                    <a:pt x="444" y="1145"/>
                    <a:pt x="484" y="1161"/>
                  </a:cubicBezTo>
                  <a:cubicBezTo>
                    <a:pt x="490" y="1163"/>
                    <a:pt x="495" y="1166"/>
                    <a:pt x="501" y="1168"/>
                  </a:cubicBezTo>
                  <a:cubicBezTo>
                    <a:pt x="516" y="1173"/>
                    <a:pt x="532" y="1175"/>
                    <a:pt x="548" y="1175"/>
                  </a:cubicBezTo>
                  <a:cubicBezTo>
                    <a:pt x="553" y="1175"/>
                    <a:pt x="559" y="1175"/>
                    <a:pt x="564" y="1174"/>
                  </a:cubicBezTo>
                  <a:cubicBezTo>
                    <a:pt x="586" y="1177"/>
                    <a:pt x="606" y="1178"/>
                    <a:pt x="629" y="1178"/>
                  </a:cubicBezTo>
                  <a:cubicBezTo>
                    <a:pt x="680" y="1178"/>
                    <a:pt x="726" y="1170"/>
                    <a:pt x="773" y="1143"/>
                  </a:cubicBezTo>
                  <a:cubicBezTo>
                    <a:pt x="853" y="1104"/>
                    <a:pt x="921" y="1048"/>
                    <a:pt x="972" y="976"/>
                  </a:cubicBezTo>
                  <a:cubicBezTo>
                    <a:pt x="1033" y="894"/>
                    <a:pt x="1078" y="804"/>
                    <a:pt x="1104" y="704"/>
                  </a:cubicBezTo>
                  <a:cubicBezTo>
                    <a:pt x="1134" y="597"/>
                    <a:pt x="1139" y="497"/>
                    <a:pt x="1126" y="395"/>
                  </a:cubicBezTo>
                  <a:cubicBezTo>
                    <a:pt x="1113" y="307"/>
                    <a:pt x="1081" y="225"/>
                    <a:pt x="1031" y="154"/>
                  </a:cubicBezTo>
                  <a:cubicBezTo>
                    <a:pt x="1017" y="136"/>
                    <a:pt x="1002" y="121"/>
                    <a:pt x="985" y="107"/>
                  </a:cubicBezTo>
                  <a:cubicBezTo>
                    <a:pt x="948" y="60"/>
                    <a:pt x="898" y="30"/>
                    <a:pt x="837" y="18"/>
                  </a:cubicBezTo>
                  <a:cubicBezTo>
                    <a:pt x="833" y="15"/>
                    <a:pt x="826" y="14"/>
                    <a:pt x="818" y="13"/>
                  </a:cubicBezTo>
                  <a:cubicBezTo>
                    <a:pt x="793" y="4"/>
                    <a:pt x="784" y="7"/>
                    <a:pt x="747" y="4"/>
                  </a:cubicBezTo>
                  <a:cubicBezTo>
                    <a:pt x="726" y="2"/>
                    <a:pt x="708" y="0"/>
                    <a:pt x="689"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21"/>
          <p:cNvGrpSpPr/>
          <p:nvPr/>
        </p:nvGrpSpPr>
        <p:grpSpPr>
          <a:xfrm>
            <a:off x="402225" y="2962589"/>
            <a:ext cx="245372" cy="343916"/>
            <a:chOff x="105800" y="3802189"/>
            <a:chExt cx="245372" cy="343916"/>
          </a:xfrm>
        </p:grpSpPr>
        <p:sp>
          <p:nvSpPr>
            <p:cNvPr id="849" name="Google Shape;849;p21"/>
            <p:cNvSpPr/>
            <p:nvPr/>
          </p:nvSpPr>
          <p:spPr>
            <a:xfrm>
              <a:off x="105800" y="4099073"/>
              <a:ext cx="39786" cy="47031"/>
            </a:xfrm>
            <a:custGeom>
              <a:avLst/>
              <a:gdLst/>
              <a:ahLst/>
              <a:cxnLst/>
              <a:rect l="l" t="t" r="r" b="b"/>
              <a:pathLst>
                <a:path w="950" h="1123" extrusionOk="0">
                  <a:moveTo>
                    <a:pt x="592" y="0"/>
                  </a:moveTo>
                  <a:cubicBezTo>
                    <a:pt x="574" y="0"/>
                    <a:pt x="557" y="2"/>
                    <a:pt x="539" y="4"/>
                  </a:cubicBezTo>
                  <a:cubicBezTo>
                    <a:pt x="460" y="18"/>
                    <a:pt x="387" y="50"/>
                    <a:pt x="322" y="99"/>
                  </a:cubicBezTo>
                  <a:cubicBezTo>
                    <a:pt x="248" y="156"/>
                    <a:pt x="187" y="225"/>
                    <a:pt x="139" y="305"/>
                  </a:cubicBezTo>
                  <a:cubicBezTo>
                    <a:pt x="103" y="368"/>
                    <a:pt x="78" y="435"/>
                    <a:pt x="62" y="505"/>
                  </a:cubicBezTo>
                  <a:cubicBezTo>
                    <a:pt x="46" y="543"/>
                    <a:pt x="32" y="579"/>
                    <a:pt x="25" y="618"/>
                  </a:cubicBezTo>
                  <a:cubicBezTo>
                    <a:pt x="5" y="679"/>
                    <a:pt x="1" y="742"/>
                    <a:pt x="8" y="808"/>
                  </a:cubicBezTo>
                  <a:cubicBezTo>
                    <a:pt x="9" y="868"/>
                    <a:pt x="25" y="919"/>
                    <a:pt x="58" y="967"/>
                  </a:cubicBezTo>
                  <a:cubicBezTo>
                    <a:pt x="78" y="1017"/>
                    <a:pt x="113" y="1055"/>
                    <a:pt x="164" y="1082"/>
                  </a:cubicBezTo>
                  <a:cubicBezTo>
                    <a:pt x="195" y="1094"/>
                    <a:pt x="229" y="1107"/>
                    <a:pt x="261" y="1119"/>
                  </a:cubicBezTo>
                  <a:cubicBezTo>
                    <a:pt x="279" y="1121"/>
                    <a:pt x="297" y="1122"/>
                    <a:pt x="315" y="1122"/>
                  </a:cubicBezTo>
                  <a:cubicBezTo>
                    <a:pt x="371" y="1122"/>
                    <a:pt x="426" y="1111"/>
                    <a:pt x="478" y="1086"/>
                  </a:cubicBezTo>
                  <a:cubicBezTo>
                    <a:pt x="513" y="1066"/>
                    <a:pt x="550" y="1044"/>
                    <a:pt x="585" y="1024"/>
                  </a:cubicBezTo>
                  <a:cubicBezTo>
                    <a:pt x="622" y="994"/>
                    <a:pt x="656" y="964"/>
                    <a:pt x="687" y="929"/>
                  </a:cubicBezTo>
                  <a:cubicBezTo>
                    <a:pt x="713" y="909"/>
                    <a:pt x="737" y="886"/>
                    <a:pt x="757" y="858"/>
                  </a:cubicBezTo>
                  <a:lnTo>
                    <a:pt x="760" y="857"/>
                  </a:lnTo>
                  <a:cubicBezTo>
                    <a:pt x="764" y="850"/>
                    <a:pt x="839" y="749"/>
                    <a:pt x="843" y="742"/>
                  </a:cubicBezTo>
                  <a:cubicBezTo>
                    <a:pt x="868" y="701"/>
                    <a:pt x="897" y="632"/>
                    <a:pt x="904" y="612"/>
                  </a:cubicBezTo>
                  <a:cubicBezTo>
                    <a:pt x="938" y="517"/>
                    <a:pt x="936" y="499"/>
                    <a:pt x="938" y="418"/>
                  </a:cubicBezTo>
                  <a:cubicBezTo>
                    <a:pt x="943" y="353"/>
                    <a:pt x="950" y="313"/>
                    <a:pt x="917" y="244"/>
                  </a:cubicBezTo>
                  <a:cubicBezTo>
                    <a:pt x="909" y="227"/>
                    <a:pt x="901" y="212"/>
                    <a:pt x="890" y="197"/>
                  </a:cubicBezTo>
                  <a:cubicBezTo>
                    <a:pt x="882" y="179"/>
                    <a:pt x="874" y="164"/>
                    <a:pt x="863" y="149"/>
                  </a:cubicBezTo>
                  <a:cubicBezTo>
                    <a:pt x="858" y="143"/>
                    <a:pt x="852" y="136"/>
                    <a:pt x="847" y="129"/>
                  </a:cubicBezTo>
                  <a:cubicBezTo>
                    <a:pt x="818" y="103"/>
                    <a:pt x="788" y="76"/>
                    <a:pt x="760" y="52"/>
                  </a:cubicBezTo>
                  <a:cubicBezTo>
                    <a:pt x="755" y="49"/>
                    <a:pt x="749" y="44"/>
                    <a:pt x="745" y="41"/>
                  </a:cubicBezTo>
                  <a:cubicBezTo>
                    <a:pt x="696" y="13"/>
                    <a:pt x="645" y="0"/>
                    <a:pt x="59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1"/>
            <p:cNvSpPr/>
            <p:nvPr/>
          </p:nvSpPr>
          <p:spPr>
            <a:xfrm>
              <a:off x="167991" y="4056775"/>
              <a:ext cx="32206" cy="31452"/>
            </a:xfrm>
            <a:custGeom>
              <a:avLst/>
              <a:gdLst/>
              <a:ahLst/>
              <a:cxnLst/>
              <a:rect l="l" t="t" r="r" b="b"/>
              <a:pathLst>
                <a:path w="769" h="751" extrusionOk="0">
                  <a:moveTo>
                    <a:pt x="410" y="0"/>
                  </a:moveTo>
                  <a:cubicBezTo>
                    <a:pt x="45" y="0"/>
                    <a:pt x="0" y="750"/>
                    <a:pt x="359" y="750"/>
                  </a:cubicBezTo>
                  <a:cubicBezTo>
                    <a:pt x="723" y="750"/>
                    <a:pt x="769" y="0"/>
                    <a:pt x="410"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1"/>
            <p:cNvSpPr/>
            <p:nvPr/>
          </p:nvSpPr>
          <p:spPr>
            <a:xfrm>
              <a:off x="152370" y="4004258"/>
              <a:ext cx="33881" cy="23955"/>
            </a:xfrm>
            <a:custGeom>
              <a:avLst/>
              <a:gdLst/>
              <a:ahLst/>
              <a:cxnLst/>
              <a:rect l="l" t="t" r="r" b="b"/>
              <a:pathLst>
                <a:path w="809" h="572" extrusionOk="0">
                  <a:moveTo>
                    <a:pt x="501" y="0"/>
                  </a:moveTo>
                  <a:cubicBezTo>
                    <a:pt x="326" y="0"/>
                    <a:pt x="109" y="90"/>
                    <a:pt x="53" y="272"/>
                  </a:cubicBezTo>
                  <a:cubicBezTo>
                    <a:pt x="0" y="441"/>
                    <a:pt x="146" y="571"/>
                    <a:pt x="308" y="571"/>
                  </a:cubicBezTo>
                  <a:cubicBezTo>
                    <a:pt x="483" y="571"/>
                    <a:pt x="700" y="482"/>
                    <a:pt x="756" y="300"/>
                  </a:cubicBezTo>
                  <a:cubicBezTo>
                    <a:pt x="808" y="132"/>
                    <a:pt x="665" y="0"/>
                    <a:pt x="50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1"/>
            <p:cNvSpPr/>
            <p:nvPr/>
          </p:nvSpPr>
          <p:spPr>
            <a:xfrm>
              <a:off x="254682" y="3897716"/>
              <a:ext cx="6826" cy="6156"/>
            </a:xfrm>
            <a:custGeom>
              <a:avLst/>
              <a:gdLst/>
              <a:ahLst/>
              <a:cxnLst/>
              <a:rect l="l" t="t" r="r" b="b"/>
              <a:pathLst>
                <a:path w="163" h="147" extrusionOk="0">
                  <a:moveTo>
                    <a:pt x="94" y="0"/>
                  </a:moveTo>
                  <a:cubicBezTo>
                    <a:pt x="22" y="0"/>
                    <a:pt x="0" y="146"/>
                    <a:pt x="68" y="146"/>
                  </a:cubicBezTo>
                  <a:cubicBezTo>
                    <a:pt x="68" y="146"/>
                    <a:pt x="69" y="146"/>
                    <a:pt x="69" y="146"/>
                  </a:cubicBezTo>
                  <a:cubicBezTo>
                    <a:pt x="141" y="146"/>
                    <a:pt x="163" y="0"/>
                    <a:pt x="94"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1"/>
            <p:cNvSpPr/>
            <p:nvPr/>
          </p:nvSpPr>
          <p:spPr>
            <a:xfrm>
              <a:off x="324913" y="3888796"/>
              <a:ext cx="26259" cy="29944"/>
            </a:xfrm>
            <a:custGeom>
              <a:avLst/>
              <a:gdLst/>
              <a:ahLst/>
              <a:cxnLst/>
              <a:rect l="l" t="t" r="r" b="b"/>
              <a:pathLst>
                <a:path w="627" h="715" extrusionOk="0">
                  <a:moveTo>
                    <a:pt x="407" y="0"/>
                  </a:moveTo>
                  <a:cubicBezTo>
                    <a:pt x="220" y="0"/>
                    <a:pt x="79" y="163"/>
                    <a:pt x="34" y="334"/>
                  </a:cubicBezTo>
                  <a:cubicBezTo>
                    <a:pt x="0" y="468"/>
                    <a:pt x="31" y="715"/>
                    <a:pt x="218" y="715"/>
                  </a:cubicBezTo>
                  <a:cubicBezTo>
                    <a:pt x="404" y="715"/>
                    <a:pt x="545" y="552"/>
                    <a:pt x="591" y="381"/>
                  </a:cubicBezTo>
                  <a:cubicBezTo>
                    <a:pt x="626" y="250"/>
                    <a:pt x="594" y="0"/>
                    <a:pt x="407"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1"/>
            <p:cNvSpPr/>
            <p:nvPr/>
          </p:nvSpPr>
          <p:spPr>
            <a:xfrm>
              <a:off x="275203" y="3977874"/>
              <a:ext cx="13192" cy="11726"/>
            </a:xfrm>
            <a:custGeom>
              <a:avLst/>
              <a:gdLst/>
              <a:ahLst/>
              <a:cxnLst/>
              <a:rect l="l" t="t" r="r" b="b"/>
              <a:pathLst>
                <a:path w="315" h="280" extrusionOk="0">
                  <a:moveTo>
                    <a:pt x="184" y="0"/>
                  </a:moveTo>
                  <a:cubicBezTo>
                    <a:pt x="46" y="0"/>
                    <a:pt x="1" y="279"/>
                    <a:pt x="132" y="279"/>
                  </a:cubicBezTo>
                  <a:cubicBezTo>
                    <a:pt x="269" y="279"/>
                    <a:pt x="314" y="0"/>
                    <a:pt x="184"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1"/>
            <p:cNvSpPr/>
            <p:nvPr/>
          </p:nvSpPr>
          <p:spPr>
            <a:xfrm>
              <a:off x="303932" y="3802189"/>
              <a:ext cx="32666" cy="31452"/>
            </a:xfrm>
            <a:custGeom>
              <a:avLst/>
              <a:gdLst/>
              <a:ahLst/>
              <a:cxnLst/>
              <a:rect l="l" t="t" r="r" b="b"/>
              <a:pathLst>
                <a:path w="780" h="751" extrusionOk="0">
                  <a:moveTo>
                    <a:pt x="420" y="1"/>
                  </a:moveTo>
                  <a:cubicBezTo>
                    <a:pt x="55" y="1"/>
                    <a:pt x="1" y="751"/>
                    <a:pt x="360" y="751"/>
                  </a:cubicBezTo>
                  <a:cubicBezTo>
                    <a:pt x="725" y="751"/>
                    <a:pt x="779" y="1"/>
                    <a:pt x="420"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21"/>
          <p:cNvGrpSpPr/>
          <p:nvPr/>
        </p:nvGrpSpPr>
        <p:grpSpPr>
          <a:xfrm>
            <a:off x="8195291" y="620797"/>
            <a:ext cx="467197" cy="225546"/>
            <a:chOff x="4271720" y="4639781"/>
            <a:chExt cx="283064" cy="136653"/>
          </a:xfrm>
        </p:grpSpPr>
        <p:sp>
          <p:nvSpPr>
            <p:cNvPr id="857" name="Google Shape;857;p21"/>
            <p:cNvSpPr/>
            <p:nvPr/>
          </p:nvSpPr>
          <p:spPr>
            <a:xfrm>
              <a:off x="4417963" y="4647361"/>
              <a:ext cx="44309" cy="60475"/>
            </a:xfrm>
            <a:custGeom>
              <a:avLst/>
              <a:gdLst/>
              <a:ahLst/>
              <a:cxnLst/>
              <a:rect l="l" t="t" r="r" b="b"/>
              <a:pathLst>
                <a:path w="1058" h="1444" extrusionOk="0">
                  <a:moveTo>
                    <a:pt x="637" y="1"/>
                  </a:moveTo>
                  <a:cubicBezTo>
                    <a:pt x="587" y="1"/>
                    <a:pt x="537" y="12"/>
                    <a:pt x="490" y="32"/>
                  </a:cubicBezTo>
                  <a:cubicBezTo>
                    <a:pt x="486" y="33"/>
                    <a:pt x="482" y="35"/>
                    <a:pt x="476" y="37"/>
                  </a:cubicBezTo>
                  <a:cubicBezTo>
                    <a:pt x="461" y="41"/>
                    <a:pt x="447" y="45"/>
                    <a:pt x="429" y="45"/>
                  </a:cubicBezTo>
                  <a:lnTo>
                    <a:pt x="318" y="87"/>
                  </a:lnTo>
                  <a:cubicBezTo>
                    <a:pt x="284" y="113"/>
                    <a:pt x="250" y="140"/>
                    <a:pt x="216" y="166"/>
                  </a:cubicBezTo>
                  <a:cubicBezTo>
                    <a:pt x="211" y="170"/>
                    <a:pt x="132" y="269"/>
                    <a:pt x="129" y="276"/>
                  </a:cubicBezTo>
                  <a:lnTo>
                    <a:pt x="63" y="407"/>
                  </a:lnTo>
                  <a:lnTo>
                    <a:pt x="22" y="561"/>
                  </a:lnTo>
                  <a:cubicBezTo>
                    <a:pt x="1" y="669"/>
                    <a:pt x="9" y="703"/>
                    <a:pt x="21" y="794"/>
                  </a:cubicBezTo>
                  <a:cubicBezTo>
                    <a:pt x="22" y="843"/>
                    <a:pt x="33" y="889"/>
                    <a:pt x="53" y="933"/>
                  </a:cubicBezTo>
                  <a:cubicBezTo>
                    <a:pt x="63" y="977"/>
                    <a:pt x="82" y="1016"/>
                    <a:pt x="112" y="1051"/>
                  </a:cubicBezTo>
                  <a:cubicBezTo>
                    <a:pt x="123" y="1069"/>
                    <a:pt x="135" y="1092"/>
                    <a:pt x="151" y="1110"/>
                  </a:cubicBezTo>
                  <a:cubicBezTo>
                    <a:pt x="155" y="1112"/>
                    <a:pt x="158" y="1114"/>
                    <a:pt x="162" y="1118"/>
                  </a:cubicBezTo>
                  <a:cubicBezTo>
                    <a:pt x="171" y="1148"/>
                    <a:pt x="184" y="1180"/>
                    <a:pt x="196" y="1209"/>
                  </a:cubicBezTo>
                  <a:cubicBezTo>
                    <a:pt x="232" y="1290"/>
                    <a:pt x="291" y="1354"/>
                    <a:pt x="365" y="1401"/>
                  </a:cubicBezTo>
                  <a:cubicBezTo>
                    <a:pt x="409" y="1430"/>
                    <a:pt x="456" y="1444"/>
                    <a:pt x="506" y="1444"/>
                  </a:cubicBezTo>
                  <a:cubicBezTo>
                    <a:pt x="518" y="1444"/>
                    <a:pt x="529" y="1443"/>
                    <a:pt x="541" y="1442"/>
                  </a:cubicBezTo>
                  <a:cubicBezTo>
                    <a:pt x="548" y="1442"/>
                    <a:pt x="555" y="1442"/>
                    <a:pt x="561" y="1442"/>
                  </a:cubicBezTo>
                  <a:cubicBezTo>
                    <a:pt x="616" y="1442"/>
                    <a:pt x="669" y="1427"/>
                    <a:pt x="719" y="1396"/>
                  </a:cubicBezTo>
                  <a:cubicBezTo>
                    <a:pt x="800" y="1347"/>
                    <a:pt x="867" y="1282"/>
                    <a:pt x="916" y="1200"/>
                  </a:cubicBezTo>
                  <a:cubicBezTo>
                    <a:pt x="978" y="1092"/>
                    <a:pt x="1031" y="975"/>
                    <a:pt x="1043" y="848"/>
                  </a:cubicBezTo>
                  <a:cubicBezTo>
                    <a:pt x="1050" y="777"/>
                    <a:pt x="1058" y="706"/>
                    <a:pt x="1057" y="635"/>
                  </a:cubicBezTo>
                  <a:cubicBezTo>
                    <a:pt x="1058" y="603"/>
                    <a:pt x="1051" y="569"/>
                    <a:pt x="1048" y="535"/>
                  </a:cubicBezTo>
                  <a:cubicBezTo>
                    <a:pt x="1046" y="432"/>
                    <a:pt x="1023" y="333"/>
                    <a:pt x="978" y="241"/>
                  </a:cubicBezTo>
                  <a:cubicBezTo>
                    <a:pt x="951" y="176"/>
                    <a:pt x="910" y="125"/>
                    <a:pt x="855" y="87"/>
                  </a:cubicBezTo>
                  <a:cubicBezTo>
                    <a:pt x="810" y="41"/>
                    <a:pt x="757" y="14"/>
                    <a:pt x="691" y="5"/>
                  </a:cubicBezTo>
                  <a:cubicBezTo>
                    <a:pt x="673" y="2"/>
                    <a:pt x="655" y="1"/>
                    <a:pt x="637"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1"/>
            <p:cNvSpPr/>
            <p:nvPr/>
          </p:nvSpPr>
          <p:spPr>
            <a:xfrm>
              <a:off x="4381611" y="4655444"/>
              <a:ext cx="15035" cy="18595"/>
            </a:xfrm>
            <a:custGeom>
              <a:avLst/>
              <a:gdLst/>
              <a:ahLst/>
              <a:cxnLst/>
              <a:rect l="l" t="t" r="r" b="b"/>
              <a:pathLst>
                <a:path w="359" h="444" extrusionOk="0">
                  <a:moveTo>
                    <a:pt x="218" y="0"/>
                  </a:moveTo>
                  <a:cubicBezTo>
                    <a:pt x="212" y="0"/>
                    <a:pt x="205" y="1"/>
                    <a:pt x="199" y="2"/>
                  </a:cubicBezTo>
                  <a:cubicBezTo>
                    <a:pt x="169" y="6"/>
                    <a:pt x="143" y="22"/>
                    <a:pt x="122" y="42"/>
                  </a:cubicBezTo>
                  <a:cubicBezTo>
                    <a:pt x="96" y="65"/>
                    <a:pt x="75" y="95"/>
                    <a:pt x="63" y="126"/>
                  </a:cubicBezTo>
                  <a:cubicBezTo>
                    <a:pt x="52" y="157"/>
                    <a:pt x="39" y="187"/>
                    <a:pt x="27" y="218"/>
                  </a:cubicBezTo>
                  <a:cubicBezTo>
                    <a:pt x="6" y="269"/>
                    <a:pt x="1" y="330"/>
                    <a:pt x="25" y="378"/>
                  </a:cubicBezTo>
                  <a:cubicBezTo>
                    <a:pt x="33" y="401"/>
                    <a:pt x="48" y="418"/>
                    <a:pt x="67" y="430"/>
                  </a:cubicBezTo>
                  <a:cubicBezTo>
                    <a:pt x="82" y="439"/>
                    <a:pt x="97" y="443"/>
                    <a:pt x="114" y="443"/>
                  </a:cubicBezTo>
                  <a:cubicBezTo>
                    <a:pt x="118" y="443"/>
                    <a:pt x="123" y="443"/>
                    <a:pt x="128" y="442"/>
                  </a:cubicBezTo>
                  <a:cubicBezTo>
                    <a:pt x="151" y="435"/>
                    <a:pt x="176" y="430"/>
                    <a:pt x="199" y="423"/>
                  </a:cubicBezTo>
                  <a:cubicBezTo>
                    <a:pt x="230" y="418"/>
                    <a:pt x="256" y="403"/>
                    <a:pt x="277" y="382"/>
                  </a:cubicBezTo>
                  <a:cubicBezTo>
                    <a:pt x="303" y="359"/>
                    <a:pt x="324" y="330"/>
                    <a:pt x="334" y="298"/>
                  </a:cubicBezTo>
                  <a:cubicBezTo>
                    <a:pt x="351" y="262"/>
                    <a:pt x="357" y="225"/>
                    <a:pt x="359" y="186"/>
                  </a:cubicBezTo>
                  <a:cubicBezTo>
                    <a:pt x="357" y="152"/>
                    <a:pt x="351" y="118"/>
                    <a:pt x="337" y="86"/>
                  </a:cubicBezTo>
                  <a:cubicBezTo>
                    <a:pt x="325" y="57"/>
                    <a:pt x="306" y="35"/>
                    <a:pt x="280" y="18"/>
                  </a:cubicBezTo>
                  <a:cubicBezTo>
                    <a:pt x="261" y="6"/>
                    <a:pt x="240" y="0"/>
                    <a:pt x="218"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1"/>
            <p:cNvSpPr/>
            <p:nvPr/>
          </p:nvSpPr>
          <p:spPr>
            <a:xfrm>
              <a:off x="4384334" y="4724587"/>
              <a:ext cx="22950" cy="21778"/>
            </a:xfrm>
            <a:custGeom>
              <a:avLst/>
              <a:gdLst/>
              <a:ahLst/>
              <a:cxnLst/>
              <a:rect l="l" t="t" r="r" b="b"/>
              <a:pathLst>
                <a:path w="548" h="520" extrusionOk="0">
                  <a:moveTo>
                    <a:pt x="301" y="0"/>
                  </a:moveTo>
                  <a:cubicBezTo>
                    <a:pt x="48" y="0"/>
                    <a:pt x="1" y="520"/>
                    <a:pt x="248" y="520"/>
                  </a:cubicBezTo>
                  <a:cubicBezTo>
                    <a:pt x="500" y="520"/>
                    <a:pt x="547" y="0"/>
                    <a:pt x="30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1"/>
            <p:cNvSpPr/>
            <p:nvPr/>
          </p:nvSpPr>
          <p:spPr>
            <a:xfrm>
              <a:off x="4428475" y="4747788"/>
              <a:ext cx="28646" cy="28646"/>
            </a:xfrm>
            <a:custGeom>
              <a:avLst/>
              <a:gdLst/>
              <a:ahLst/>
              <a:cxnLst/>
              <a:rect l="l" t="t" r="r" b="b"/>
              <a:pathLst>
                <a:path w="684" h="684" extrusionOk="0">
                  <a:moveTo>
                    <a:pt x="459" y="1"/>
                  </a:moveTo>
                  <a:cubicBezTo>
                    <a:pt x="403" y="1"/>
                    <a:pt x="350" y="14"/>
                    <a:pt x="300" y="39"/>
                  </a:cubicBezTo>
                  <a:cubicBezTo>
                    <a:pt x="296" y="41"/>
                    <a:pt x="290" y="43"/>
                    <a:pt x="284" y="47"/>
                  </a:cubicBezTo>
                  <a:cubicBezTo>
                    <a:pt x="277" y="48"/>
                    <a:pt x="271" y="52"/>
                    <a:pt x="265" y="54"/>
                  </a:cubicBezTo>
                  <a:cubicBezTo>
                    <a:pt x="239" y="69"/>
                    <a:pt x="214" y="86"/>
                    <a:pt x="186" y="101"/>
                  </a:cubicBezTo>
                  <a:lnTo>
                    <a:pt x="116" y="166"/>
                  </a:lnTo>
                  <a:cubicBezTo>
                    <a:pt x="82" y="203"/>
                    <a:pt x="56" y="241"/>
                    <a:pt x="40" y="287"/>
                  </a:cubicBezTo>
                  <a:cubicBezTo>
                    <a:pt x="25" y="313"/>
                    <a:pt x="15" y="340"/>
                    <a:pt x="12" y="369"/>
                  </a:cubicBezTo>
                  <a:cubicBezTo>
                    <a:pt x="3" y="395"/>
                    <a:pt x="0" y="422"/>
                    <a:pt x="3" y="449"/>
                  </a:cubicBezTo>
                  <a:cubicBezTo>
                    <a:pt x="0" y="475"/>
                    <a:pt x="6" y="501"/>
                    <a:pt x="15" y="523"/>
                  </a:cubicBezTo>
                  <a:cubicBezTo>
                    <a:pt x="22" y="558"/>
                    <a:pt x="41" y="589"/>
                    <a:pt x="69" y="612"/>
                  </a:cubicBezTo>
                  <a:lnTo>
                    <a:pt x="80" y="623"/>
                  </a:lnTo>
                  <a:cubicBezTo>
                    <a:pt x="91" y="631"/>
                    <a:pt x="107" y="639"/>
                    <a:pt x="117" y="645"/>
                  </a:cubicBezTo>
                  <a:cubicBezTo>
                    <a:pt x="129" y="651"/>
                    <a:pt x="143" y="661"/>
                    <a:pt x="156" y="668"/>
                  </a:cubicBezTo>
                  <a:cubicBezTo>
                    <a:pt x="185" y="678"/>
                    <a:pt x="215" y="683"/>
                    <a:pt x="245" y="683"/>
                  </a:cubicBezTo>
                  <a:cubicBezTo>
                    <a:pt x="268" y="683"/>
                    <a:pt x="290" y="680"/>
                    <a:pt x="313" y="675"/>
                  </a:cubicBezTo>
                  <a:cubicBezTo>
                    <a:pt x="374" y="660"/>
                    <a:pt x="430" y="632"/>
                    <a:pt x="480" y="596"/>
                  </a:cubicBezTo>
                  <a:cubicBezTo>
                    <a:pt x="536" y="553"/>
                    <a:pt x="579" y="502"/>
                    <a:pt x="616" y="441"/>
                  </a:cubicBezTo>
                  <a:cubicBezTo>
                    <a:pt x="641" y="401"/>
                    <a:pt x="658" y="356"/>
                    <a:pt x="665" y="311"/>
                  </a:cubicBezTo>
                  <a:cubicBezTo>
                    <a:pt x="679" y="271"/>
                    <a:pt x="684" y="229"/>
                    <a:pt x="675" y="185"/>
                  </a:cubicBezTo>
                  <a:cubicBezTo>
                    <a:pt x="666" y="132"/>
                    <a:pt x="643" y="89"/>
                    <a:pt x="605" y="54"/>
                  </a:cubicBezTo>
                  <a:cubicBezTo>
                    <a:pt x="564" y="20"/>
                    <a:pt x="519" y="1"/>
                    <a:pt x="467" y="1"/>
                  </a:cubicBezTo>
                  <a:cubicBezTo>
                    <a:pt x="464" y="1"/>
                    <a:pt x="461" y="1"/>
                    <a:pt x="459"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1"/>
            <p:cNvSpPr/>
            <p:nvPr/>
          </p:nvSpPr>
          <p:spPr>
            <a:xfrm>
              <a:off x="4326205" y="4713908"/>
              <a:ext cx="14072" cy="17255"/>
            </a:xfrm>
            <a:custGeom>
              <a:avLst/>
              <a:gdLst/>
              <a:ahLst/>
              <a:cxnLst/>
              <a:rect l="l" t="t" r="r" b="b"/>
              <a:pathLst>
                <a:path w="336" h="412" extrusionOk="0">
                  <a:moveTo>
                    <a:pt x="210" y="0"/>
                  </a:moveTo>
                  <a:cubicBezTo>
                    <a:pt x="196" y="2"/>
                    <a:pt x="180" y="5"/>
                    <a:pt x="166" y="7"/>
                  </a:cubicBezTo>
                  <a:cubicBezTo>
                    <a:pt x="143" y="14"/>
                    <a:pt x="123" y="25"/>
                    <a:pt x="105" y="43"/>
                  </a:cubicBezTo>
                  <a:cubicBezTo>
                    <a:pt x="84" y="57"/>
                    <a:pt x="67" y="76"/>
                    <a:pt x="52" y="99"/>
                  </a:cubicBezTo>
                  <a:cubicBezTo>
                    <a:pt x="33" y="132"/>
                    <a:pt x="18" y="166"/>
                    <a:pt x="13" y="204"/>
                  </a:cubicBezTo>
                  <a:cubicBezTo>
                    <a:pt x="9" y="212"/>
                    <a:pt x="4" y="220"/>
                    <a:pt x="4" y="228"/>
                  </a:cubicBezTo>
                  <a:cubicBezTo>
                    <a:pt x="2" y="240"/>
                    <a:pt x="2" y="253"/>
                    <a:pt x="1" y="262"/>
                  </a:cubicBezTo>
                  <a:cubicBezTo>
                    <a:pt x="1" y="282"/>
                    <a:pt x="6" y="303"/>
                    <a:pt x="16" y="322"/>
                  </a:cubicBezTo>
                  <a:cubicBezTo>
                    <a:pt x="17" y="327"/>
                    <a:pt x="21" y="333"/>
                    <a:pt x="24" y="335"/>
                  </a:cubicBezTo>
                  <a:cubicBezTo>
                    <a:pt x="28" y="339"/>
                    <a:pt x="29" y="343"/>
                    <a:pt x="31" y="348"/>
                  </a:cubicBezTo>
                  <a:cubicBezTo>
                    <a:pt x="44" y="373"/>
                    <a:pt x="65" y="391"/>
                    <a:pt x="92" y="403"/>
                  </a:cubicBezTo>
                  <a:cubicBezTo>
                    <a:pt x="105" y="407"/>
                    <a:pt x="119" y="409"/>
                    <a:pt x="132" y="411"/>
                  </a:cubicBezTo>
                  <a:cubicBezTo>
                    <a:pt x="154" y="411"/>
                    <a:pt x="177" y="407"/>
                    <a:pt x="195" y="395"/>
                  </a:cubicBezTo>
                  <a:cubicBezTo>
                    <a:pt x="218" y="387"/>
                    <a:pt x="238" y="373"/>
                    <a:pt x="254" y="354"/>
                  </a:cubicBezTo>
                  <a:cubicBezTo>
                    <a:pt x="275" y="334"/>
                    <a:pt x="290" y="312"/>
                    <a:pt x="300" y="287"/>
                  </a:cubicBezTo>
                  <a:cubicBezTo>
                    <a:pt x="315" y="261"/>
                    <a:pt x="324" y="235"/>
                    <a:pt x="329" y="205"/>
                  </a:cubicBezTo>
                  <a:cubicBezTo>
                    <a:pt x="334" y="179"/>
                    <a:pt x="336" y="152"/>
                    <a:pt x="330" y="127"/>
                  </a:cubicBezTo>
                  <a:cubicBezTo>
                    <a:pt x="332" y="109"/>
                    <a:pt x="325" y="86"/>
                    <a:pt x="313" y="64"/>
                  </a:cubicBezTo>
                  <a:cubicBezTo>
                    <a:pt x="305" y="52"/>
                    <a:pt x="295" y="43"/>
                    <a:pt x="286" y="30"/>
                  </a:cubicBezTo>
                  <a:cubicBezTo>
                    <a:pt x="264" y="10"/>
                    <a:pt x="238" y="2"/>
                    <a:pt x="210"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1"/>
            <p:cNvSpPr/>
            <p:nvPr/>
          </p:nvSpPr>
          <p:spPr>
            <a:xfrm>
              <a:off x="4271720" y="4723037"/>
              <a:ext cx="11349" cy="7161"/>
            </a:xfrm>
            <a:custGeom>
              <a:avLst/>
              <a:gdLst/>
              <a:ahLst/>
              <a:cxnLst/>
              <a:rect l="l" t="t" r="r" b="b"/>
              <a:pathLst>
                <a:path w="271" h="171" extrusionOk="0">
                  <a:moveTo>
                    <a:pt x="163" y="1"/>
                  </a:moveTo>
                  <a:cubicBezTo>
                    <a:pt x="78" y="1"/>
                    <a:pt x="0" y="170"/>
                    <a:pt x="108" y="170"/>
                  </a:cubicBezTo>
                  <a:cubicBezTo>
                    <a:pt x="193" y="169"/>
                    <a:pt x="270" y="1"/>
                    <a:pt x="163"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1"/>
            <p:cNvSpPr/>
            <p:nvPr/>
          </p:nvSpPr>
          <p:spPr>
            <a:xfrm>
              <a:off x="4300240" y="4639781"/>
              <a:ext cx="31242" cy="31536"/>
            </a:xfrm>
            <a:custGeom>
              <a:avLst/>
              <a:gdLst/>
              <a:ahLst/>
              <a:cxnLst/>
              <a:rect l="l" t="t" r="r" b="b"/>
              <a:pathLst>
                <a:path w="746" h="753" extrusionOk="0">
                  <a:moveTo>
                    <a:pt x="362" y="0"/>
                  </a:moveTo>
                  <a:cubicBezTo>
                    <a:pt x="0" y="0"/>
                    <a:pt x="20" y="752"/>
                    <a:pt x="385" y="752"/>
                  </a:cubicBezTo>
                  <a:cubicBezTo>
                    <a:pt x="385" y="752"/>
                    <a:pt x="386" y="752"/>
                    <a:pt x="386" y="752"/>
                  </a:cubicBezTo>
                  <a:cubicBezTo>
                    <a:pt x="746" y="752"/>
                    <a:pt x="725" y="0"/>
                    <a:pt x="36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1"/>
            <p:cNvSpPr/>
            <p:nvPr/>
          </p:nvSpPr>
          <p:spPr>
            <a:xfrm>
              <a:off x="4507041" y="4662647"/>
              <a:ext cx="47743" cy="49377"/>
            </a:xfrm>
            <a:custGeom>
              <a:avLst/>
              <a:gdLst/>
              <a:ahLst/>
              <a:cxnLst/>
              <a:rect l="l" t="t" r="r" b="b"/>
              <a:pathLst>
                <a:path w="1140" h="1179" extrusionOk="0">
                  <a:moveTo>
                    <a:pt x="689" y="0"/>
                  </a:moveTo>
                  <a:cubicBezTo>
                    <a:pt x="685" y="0"/>
                    <a:pt x="681" y="0"/>
                    <a:pt x="677" y="0"/>
                  </a:cubicBezTo>
                  <a:cubicBezTo>
                    <a:pt x="648" y="2"/>
                    <a:pt x="620" y="4"/>
                    <a:pt x="593" y="6"/>
                  </a:cubicBezTo>
                  <a:cubicBezTo>
                    <a:pt x="532" y="10"/>
                    <a:pt x="469" y="25"/>
                    <a:pt x="408" y="34"/>
                  </a:cubicBezTo>
                  <a:cubicBezTo>
                    <a:pt x="376" y="45"/>
                    <a:pt x="342" y="53"/>
                    <a:pt x="311" y="63"/>
                  </a:cubicBezTo>
                  <a:cubicBezTo>
                    <a:pt x="258" y="87"/>
                    <a:pt x="212" y="121"/>
                    <a:pt x="177" y="167"/>
                  </a:cubicBezTo>
                  <a:cubicBezTo>
                    <a:pt x="144" y="194"/>
                    <a:pt x="121" y="225"/>
                    <a:pt x="102" y="265"/>
                  </a:cubicBezTo>
                  <a:cubicBezTo>
                    <a:pt x="63" y="320"/>
                    <a:pt x="36" y="381"/>
                    <a:pt x="22" y="449"/>
                  </a:cubicBezTo>
                  <a:cubicBezTo>
                    <a:pt x="15" y="495"/>
                    <a:pt x="9" y="539"/>
                    <a:pt x="0" y="585"/>
                  </a:cubicBezTo>
                  <a:cubicBezTo>
                    <a:pt x="2" y="628"/>
                    <a:pt x="3" y="671"/>
                    <a:pt x="6" y="713"/>
                  </a:cubicBezTo>
                  <a:cubicBezTo>
                    <a:pt x="10" y="773"/>
                    <a:pt x="30" y="829"/>
                    <a:pt x="61" y="879"/>
                  </a:cubicBezTo>
                  <a:cubicBezTo>
                    <a:pt x="82" y="928"/>
                    <a:pt x="116" y="968"/>
                    <a:pt x="162" y="998"/>
                  </a:cubicBezTo>
                  <a:cubicBezTo>
                    <a:pt x="227" y="1036"/>
                    <a:pt x="293" y="1075"/>
                    <a:pt x="362" y="1107"/>
                  </a:cubicBezTo>
                  <a:cubicBezTo>
                    <a:pt x="403" y="1126"/>
                    <a:pt x="444" y="1145"/>
                    <a:pt x="484" y="1161"/>
                  </a:cubicBezTo>
                  <a:cubicBezTo>
                    <a:pt x="490" y="1163"/>
                    <a:pt x="495" y="1166"/>
                    <a:pt x="501" y="1168"/>
                  </a:cubicBezTo>
                  <a:cubicBezTo>
                    <a:pt x="516" y="1173"/>
                    <a:pt x="532" y="1175"/>
                    <a:pt x="548" y="1175"/>
                  </a:cubicBezTo>
                  <a:cubicBezTo>
                    <a:pt x="553" y="1175"/>
                    <a:pt x="559" y="1175"/>
                    <a:pt x="564" y="1174"/>
                  </a:cubicBezTo>
                  <a:cubicBezTo>
                    <a:pt x="586" y="1177"/>
                    <a:pt x="606" y="1178"/>
                    <a:pt x="629" y="1178"/>
                  </a:cubicBezTo>
                  <a:cubicBezTo>
                    <a:pt x="680" y="1178"/>
                    <a:pt x="726" y="1170"/>
                    <a:pt x="773" y="1143"/>
                  </a:cubicBezTo>
                  <a:cubicBezTo>
                    <a:pt x="853" y="1104"/>
                    <a:pt x="921" y="1048"/>
                    <a:pt x="972" y="976"/>
                  </a:cubicBezTo>
                  <a:cubicBezTo>
                    <a:pt x="1033" y="894"/>
                    <a:pt x="1078" y="804"/>
                    <a:pt x="1104" y="704"/>
                  </a:cubicBezTo>
                  <a:cubicBezTo>
                    <a:pt x="1134" y="597"/>
                    <a:pt x="1139" y="497"/>
                    <a:pt x="1126" y="395"/>
                  </a:cubicBezTo>
                  <a:cubicBezTo>
                    <a:pt x="1113" y="307"/>
                    <a:pt x="1081" y="225"/>
                    <a:pt x="1031" y="154"/>
                  </a:cubicBezTo>
                  <a:cubicBezTo>
                    <a:pt x="1017" y="136"/>
                    <a:pt x="1002" y="121"/>
                    <a:pt x="985" y="107"/>
                  </a:cubicBezTo>
                  <a:cubicBezTo>
                    <a:pt x="948" y="60"/>
                    <a:pt x="898" y="30"/>
                    <a:pt x="837" y="18"/>
                  </a:cubicBezTo>
                  <a:cubicBezTo>
                    <a:pt x="833" y="15"/>
                    <a:pt x="826" y="14"/>
                    <a:pt x="818" y="13"/>
                  </a:cubicBezTo>
                  <a:cubicBezTo>
                    <a:pt x="793" y="4"/>
                    <a:pt x="784" y="7"/>
                    <a:pt x="747" y="4"/>
                  </a:cubicBezTo>
                  <a:cubicBezTo>
                    <a:pt x="726" y="2"/>
                    <a:pt x="708" y="0"/>
                    <a:pt x="689"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 name="Google Shape;865;p21"/>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6" name="Google Shape;866;p21"/>
          <p:cNvSpPr txBox="1">
            <a:spLocks noGrp="1"/>
          </p:cNvSpPr>
          <p:nvPr>
            <p:ph type="subTitle" idx="1"/>
          </p:nvPr>
        </p:nvSpPr>
        <p:spPr>
          <a:xfrm>
            <a:off x="829125" y="2240075"/>
            <a:ext cx="2112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7" name="Google Shape;867;p21"/>
          <p:cNvSpPr txBox="1">
            <a:spLocks noGrp="1"/>
          </p:cNvSpPr>
          <p:nvPr>
            <p:ph type="subTitle" idx="2"/>
          </p:nvPr>
        </p:nvSpPr>
        <p:spPr>
          <a:xfrm>
            <a:off x="3517125" y="2240075"/>
            <a:ext cx="2112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8" name="Google Shape;868;p21"/>
          <p:cNvSpPr txBox="1">
            <a:spLocks noGrp="1"/>
          </p:cNvSpPr>
          <p:nvPr>
            <p:ph type="subTitle" idx="3"/>
          </p:nvPr>
        </p:nvSpPr>
        <p:spPr>
          <a:xfrm>
            <a:off x="6205125" y="2240075"/>
            <a:ext cx="21075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9" name="Google Shape;869;p21"/>
          <p:cNvSpPr txBox="1">
            <a:spLocks noGrp="1"/>
          </p:cNvSpPr>
          <p:nvPr>
            <p:ph type="subTitle" idx="4"/>
          </p:nvPr>
        </p:nvSpPr>
        <p:spPr>
          <a:xfrm>
            <a:off x="829125" y="4042564"/>
            <a:ext cx="2112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0" name="Google Shape;870;p21"/>
          <p:cNvSpPr txBox="1">
            <a:spLocks noGrp="1"/>
          </p:cNvSpPr>
          <p:nvPr>
            <p:ph type="subTitle" idx="5"/>
          </p:nvPr>
        </p:nvSpPr>
        <p:spPr>
          <a:xfrm>
            <a:off x="3516000" y="4042564"/>
            <a:ext cx="2112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1" name="Google Shape;871;p21"/>
          <p:cNvSpPr txBox="1">
            <a:spLocks noGrp="1"/>
          </p:cNvSpPr>
          <p:nvPr>
            <p:ph type="subTitle" idx="6"/>
          </p:nvPr>
        </p:nvSpPr>
        <p:spPr>
          <a:xfrm>
            <a:off x="6205125" y="4042564"/>
            <a:ext cx="21075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2" name="Google Shape;872;p21"/>
          <p:cNvSpPr txBox="1">
            <a:spLocks noGrp="1"/>
          </p:cNvSpPr>
          <p:nvPr>
            <p:ph type="subTitle" idx="7"/>
          </p:nvPr>
        </p:nvSpPr>
        <p:spPr>
          <a:xfrm>
            <a:off x="829125" y="1888025"/>
            <a:ext cx="21120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900">
                <a:solidFill>
                  <a:schemeClr val="dk1"/>
                </a:solidFill>
                <a:latin typeface="Secular One"/>
                <a:ea typeface="Secular One"/>
                <a:cs typeface="Secular One"/>
                <a:sym typeface="Secular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73" name="Google Shape;873;p21"/>
          <p:cNvSpPr txBox="1">
            <a:spLocks noGrp="1"/>
          </p:cNvSpPr>
          <p:nvPr>
            <p:ph type="subTitle" idx="8"/>
          </p:nvPr>
        </p:nvSpPr>
        <p:spPr>
          <a:xfrm>
            <a:off x="3516000" y="1888025"/>
            <a:ext cx="21120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900">
                <a:solidFill>
                  <a:schemeClr val="dk1"/>
                </a:solidFill>
                <a:latin typeface="Secular One"/>
                <a:ea typeface="Secular One"/>
                <a:cs typeface="Secular One"/>
                <a:sym typeface="Secular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74" name="Google Shape;874;p21"/>
          <p:cNvSpPr txBox="1">
            <a:spLocks noGrp="1"/>
          </p:cNvSpPr>
          <p:nvPr>
            <p:ph type="subTitle" idx="9"/>
          </p:nvPr>
        </p:nvSpPr>
        <p:spPr>
          <a:xfrm>
            <a:off x="6202875" y="1888025"/>
            <a:ext cx="21120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900">
                <a:solidFill>
                  <a:schemeClr val="dk1"/>
                </a:solidFill>
                <a:latin typeface="Secular One"/>
                <a:ea typeface="Secular One"/>
                <a:cs typeface="Secular One"/>
                <a:sym typeface="Secular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75" name="Google Shape;875;p21"/>
          <p:cNvSpPr txBox="1">
            <a:spLocks noGrp="1"/>
          </p:cNvSpPr>
          <p:nvPr>
            <p:ph type="subTitle" idx="13"/>
          </p:nvPr>
        </p:nvSpPr>
        <p:spPr>
          <a:xfrm>
            <a:off x="829125" y="3692122"/>
            <a:ext cx="21120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900">
                <a:solidFill>
                  <a:schemeClr val="dk1"/>
                </a:solidFill>
                <a:latin typeface="Secular One"/>
                <a:ea typeface="Secular One"/>
                <a:cs typeface="Secular One"/>
                <a:sym typeface="Secular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76" name="Google Shape;876;p21"/>
          <p:cNvSpPr txBox="1">
            <a:spLocks noGrp="1"/>
          </p:cNvSpPr>
          <p:nvPr>
            <p:ph type="subTitle" idx="14"/>
          </p:nvPr>
        </p:nvSpPr>
        <p:spPr>
          <a:xfrm>
            <a:off x="3516000" y="3692122"/>
            <a:ext cx="21120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900">
                <a:solidFill>
                  <a:schemeClr val="dk1"/>
                </a:solidFill>
                <a:latin typeface="Secular One"/>
                <a:ea typeface="Secular One"/>
                <a:cs typeface="Secular One"/>
                <a:sym typeface="Secular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77" name="Google Shape;877;p21"/>
          <p:cNvSpPr txBox="1">
            <a:spLocks noGrp="1"/>
          </p:cNvSpPr>
          <p:nvPr>
            <p:ph type="subTitle" idx="15"/>
          </p:nvPr>
        </p:nvSpPr>
        <p:spPr>
          <a:xfrm>
            <a:off x="6202875" y="3692122"/>
            <a:ext cx="21120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900">
                <a:solidFill>
                  <a:schemeClr val="dk1"/>
                </a:solidFill>
                <a:latin typeface="Secular One"/>
                <a:ea typeface="Secular One"/>
                <a:cs typeface="Secular One"/>
                <a:sym typeface="Secular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690441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919"/>
        <p:cNvGrpSpPr/>
        <p:nvPr/>
      </p:nvGrpSpPr>
      <p:grpSpPr>
        <a:xfrm>
          <a:off x="0" y="0"/>
          <a:ext cx="0" cy="0"/>
          <a:chOff x="0" y="0"/>
          <a:chExt cx="0" cy="0"/>
        </a:xfrm>
      </p:grpSpPr>
      <p:sp>
        <p:nvSpPr>
          <p:cNvPr id="920" name="Google Shape;920;p23"/>
          <p:cNvSpPr/>
          <p:nvPr/>
        </p:nvSpPr>
        <p:spPr>
          <a:xfrm>
            <a:off x="188400" y="116100"/>
            <a:ext cx="8767200" cy="4911300"/>
          </a:xfrm>
          <a:prstGeom prst="roundRect">
            <a:avLst>
              <a:gd name="adj" fmla="val 3108"/>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3"/>
          <p:cNvSpPr/>
          <p:nvPr/>
        </p:nvSpPr>
        <p:spPr>
          <a:xfrm>
            <a:off x="4431275" y="2807350"/>
            <a:ext cx="4712658" cy="2336117"/>
          </a:xfrm>
          <a:custGeom>
            <a:avLst/>
            <a:gdLst/>
            <a:ahLst/>
            <a:cxnLst/>
            <a:rect l="l" t="t" r="r" b="b"/>
            <a:pathLst>
              <a:path w="64935" h="32189" extrusionOk="0">
                <a:moveTo>
                  <a:pt x="64933" y="1558"/>
                </a:moveTo>
                <a:lnTo>
                  <a:pt x="64933" y="1558"/>
                </a:lnTo>
                <a:lnTo>
                  <a:pt x="64933" y="1558"/>
                </a:lnTo>
                <a:cubicBezTo>
                  <a:pt x="64934" y="1558"/>
                  <a:pt x="64934" y="1558"/>
                  <a:pt x="64935" y="1558"/>
                </a:cubicBezTo>
                <a:close/>
                <a:moveTo>
                  <a:pt x="44247" y="1"/>
                </a:moveTo>
                <a:cubicBezTo>
                  <a:pt x="43603" y="1"/>
                  <a:pt x="42958" y="24"/>
                  <a:pt x="42315" y="75"/>
                </a:cubicBezTo>
                <a:cubicBezTo>
                  <a:pt x="39616" y="295"/>
                  <a:pt x="36913" y="1017"/>
                  <a:pt x="34440" y="2126"/>
                </a:cubicBezTo>
                <a:cubicBezTo>
                  <a:pt x="32130" y="3162"/>
                  <a:pt x="29989" y="4615"/>
                  <a:pt x="28302" y="6517"/>
                </a:cubicBezTo>
                <a:cubicBezTo>
                  <a:pt x="27431" y="7500"/>
                  <a:pt x="26802" y="8606"/>
                  <a:pt x="26089" y="9700"/>
                </a:cubicBezTo>
                <a:cubicBezTo>
                  <a:pt x="25339" y="10848"/>
                  <a:pt x="24455" y="11906"/>
                  <a:pt x="23490" y="12878"/>
                </a:cubicBezTo>
                <a:cubicBezTo>
                  <a:pt x="21534" y="14849"/>
                  <a:pt x="19247" y="16469"/>
                  <a:pt x="16884" y="17908"/>
                </a:cubicBezTo>
                <a:cubicBezTo>
                  <a:pt x="15726" y="18613"/>
                  <a:pt x="14546" y="19277"/>
                  <a:pt x="13354" y="19921"/>
                </a:cubicBezTo>
                <a:cubicBezTo>
                  <a:pt x="12163" y="20564"/>
                  <a:pt x="10936" y="21129"/>
                  <a:pt x="9733" y="21745"/>
                </a:cubicBezTo>
                <a:cubicBezTo>
                  <a:pt x="8542" y="22357"/>
                  <a:pt x="7361" y="23012"/>
                  <a:pt x="6293" y="23828"/>
                </a:cubicBezTo>
                <a:cubicBezTo>
                  <a:pt x="5417" y="24495"/>
                  <a:pt x="4677" y="25306"/>
                  <a:pt x="3926" y="26104"/>
                </a:cubicBezTo>
                <a:cubicBezTo>
                  <a:pt x="3134" y="26949"/>
                  <a:pt x="2360" y="27815"/>
                  <a:pt x="1672" y="28745"/>
                </a:cubicBezTo>
                <a:cubicBezTo>
                  <a:pt x="1041" y="29595"/>
                  <a:pt x="437" y="30522"/>
                  <a:pt x="133" y="31547"/>
                </a:cubicBezTo>
                <a:cubicBezTo>
                  <a:pt x="71" y="31757"/>
                  <a:pt x="25" y="31971"/>
                  <a:pt x="0" y="32188"/>
                </a:cubicBezTo>
                <a:lnTo>
                  <a:pt x="64933" y="32188"/>
                </a:lnTo>
                <a:lnTo>
                  <a:pt x="64933" y="1558"/>
                </a:lnTo>
                <a:lnTo>
                  <a:pt x="64933" y="1558"/>
                </a:lnTo>
                <a:cubicBezTo>
                  <a:pt x="64914" y="1558"/>
                  <a:pt x="64894" y="1559"/>
                  <a:pt x="64875" y="1559"/>
                </a:cubicBezTo>
                <a:cubicBezTo>
                  <a:pt x="63840" y="1559"/>
                  <a:pt x="62769" y="1389"/>
                  <a:pt x="61890" y="1341"/>
                </a:cubicBezTo>
                <a:cubicBezTo>
                  <a:pt x="60218" y="1248"/>
                  <a:pt x="58554" y="1092"/>
                  <a:pt x="56893" y="889"/>
                </a:cubicBezTo>
                <a:cubicBezTo>
                  <a:pt x="55323" y="696"/>
                  <a:pt x="53771" y="420"/>
                  <a:pt x="52187" y="378"/>
                </a:cubicBezTo>
                <a:cubicBezTo>
                  <a:pt x="51358" y="357"/>
                  <a:pt x="50530" y="372"/>
                  <a:pt x="49699" y="340"/>
                </a:cubicBezTo>
                <a:cubicBezTo>
                  <a:pt x="48891" y="306"/>
                  <a:pt x="48089" y="220"/>
                  <a:pt x="47281" y="149"/>
                </a:cubicBezTo>
                <a:cubicBezTo>
                  <a:pt x="46273" y="57"/>
                  <a:pt x="45260" y="1"/>
                  <a:pt x="44247" y="1"/>
                </a:cubicBez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3"/>
          <p:cNvSpPr/>
          <p:nvPr/>
        </p:nvSpPr>
        <p:spPr>
          <a:xfrm flipH="1">
            <a:off x="-28" y="15"/>
            <a:ext cx="1440528" cy="2807404"/>
          </a:xfrm>
          <a:custGeom>
            <a:avLst/>
            <a:gdLst/>
            <a:ahLst/>
            <a:cxnLst/>
            <a:rect l="l" t="t" r="r" b="b"/>
            <a:pathLst>
              <a:path w="26287" h="51230" extrusionOk="0">
                <a:moveTo>
                  <a:pt x="1" y="0"/>
                </a:moveTo>
                <a:cubicBezTo>
                  <a:pt x="299" y="667"/>
                  <a:pt x="653" y="1308"/>
                  <a:pt x="1086" y="1901"/>
                </a:cubicBezTo>
                <a:cubicBezTo>
                  <a:pt x="2045" y="3209"/>
                  <a:pt x="3314" y="4076"/>
                  <a:pt x="4825" y="4636"/>
                </a:cubicBezTo>
                <a:cubicBezTo>
                  <a:pt x="6349" y="5199"/>
                  <a:pt x="7965" y="5497"/>
                  <a:pt x="9454" y="6152"/>
                </a:cubicBezTo>
                <a:cubicBezTo>
                  <a:pt x="10962" y="6815"/>
                  <a:pt x="12479" y="7535"/>
                  <a:pt x="13895" y="8375"/>
                </a:cubicBezTo>
                <a:cubicBezTo>
                  <a:pt x="15313" y="9217"/>
                  <a:pt x="16719" y="10263"/>
                  <a:pt x="17580" y="11703"/>
                </a:cubicBezTo>
                <a:cubicBezTo>
                  <a:pt x="19106" y="14261"/>
                  <a:pt x="18903" y="17485"/>
                  <a:pt x="18132" y="20249"/>
                </a:cubicBezTo>
                <a:cubicBezTo>
                  <a:pt x="17743" y="21649"/>
                  <a:pt x="17187" y="23007"/>
                  <a:pt x="16456" y="24267"/>
                </a:cubicBezTo>
                <a:cubicBezTo>
                  <a:pt x="15651" y="25655"/>
                  <a:pt x="14707" y="26963"/>
                  <a:pt x="13859" y="28325"/>
                </a:cubicBezTo>
                <a:cubicBezTo>
                  <a:pt x="13073" y="29581"/>
                  <a:pt x="12334" y="30887"/>
                  <a:pt x="11840" y="32288"/>
                </a:cubicBezTo>
                <a:cubicBezTo>
                  <a:pt x="11346" y="33691"/>
                  <a:pt x="11144" y="35171"/>
                  <a:pt x="11229" y="36657"/>
                </a:cubicBezTo>
                <a:cubicBezTo>
                  <a:pt x="11401" y="39680"/>
                  <a:pt x="12582" y="42471"/>
                  <a:pt x="14737" y="44606"/>
                </a:cubicBezTo>
                <a:cubicBezTo>
                  <a:pt x="16739" y="46589"/>
                  <a:pt x="19276" y="47942"/>
                  <a:pt x="21792" y="49150"/>
                </a:cubicBezTo>
                <a:cubicBezTo>
                  <a:pt x="23273" y="49862"/>
                  <a:pt x="24762" y="50595"/>
                  <a:pt x="26287" y="51230"/>
                </a:cubicBezTo>
                <a:lnTo>
                  <a:pt x="26287" y="0"/>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23"/>
          <p:cNvGrpSpPr/>
          <p:nvPr/>
        </p:nvGrpSpPr>
        <p:grpSpPr>
          <a:xfrm>
            <a:off x="8090401" y="728923"/>
            <a:ext cx="676983" cy="464940"/>
            <a:chOff x="176534" y="2350223"/>
            <a:chExt cx="440028" cy="302203"/>
          </a:xfrm>
        </p:grpSpPr>
        <p:sp>
          <p:nvSpPr>
            <p:cNvPr id="924" name="Google Shape;924;p23"/>
            <p:cNvSpPr/>
            <p:nvPr/>
          </p:nvSpPr>
          <p:spPr>
            <a:xfrm>
              <a:off x="302592" y="2407515"/>
              <a:ext cx="35766" cy="40875"/>
            </a:xfrm>
            <a:custGeom>
              <a:avLst/>
              <a:gdLst/>
              <a:ahLst/>
              <a:cxnLst/>
              <a:rect l="l" t="t" r="r" b="b"/>
              <a:pathLst>
                <a:path w="854" h="976" extrusionOk="0">
                  <a:moveTo>
                    <a:pt x="432" y="1"/>
                  </a:moveTo>
                  <a:cubicBezTo>
                    <a:pt x="422" y="1"/>
                    <a:pt x="412" y="2"/>
                    <a:pt x="402" y="4"/>
                  </a:cubicBezTo>
                  <a:cubicBezTo>
                    <a:pt x="381" y="4"/>
                    <a:pt x="361" y="9"/>
                    <a:pt x="343" y="17"/>
                  </a:cubicBezTo>
                  <a:cubicBezTo>
                    <a:pt x="311" y="28"/>
                    <a:pt x="280" y="43"/>
                    <a:pt x="253" y="65"/>
                  </a:cubicBezTo>
                  <a:cubicBezTo>
                    <a:pt x="215" y="97"/>
                    <a:pt x="182" y="134"/>
                    <a:pt x="156" y="177"/>
                  </a:cubicBezTo>
                  <a:cubicBezTo>
                    <a:pt x="148" y="191"/>
                    <a:pt x="141" y="205"/>
                    <a:pt x="136" y="219"/>
                  </a:cubicBezTo>
                  <a:cubicBezTo>
                    <a:pt x="113" y="247"/>
                    <a:pt x="90" y="275"/>
                    <a:pt x="74" y="308"/>
                  </a:cubicBezTo>
                  <a:lnTo>
                    <a:pt x="27" y="409"/>
                  </a:lnTo>
                  <a:cubicBezTo>
                    <a:pt x="27" y="411"/>
                    <a:pt x="26" y="412"/>
                    <a:pt x="26" y="415"/>
                  </a:cubicBezTo>
                  <a:cubicBezTo>
                    <a:pt x="0" y="485"/>
                    <a:pt x="2" y="507"/>
                    <a:pt x="6" y="571"/>
                  </a:cubicBezTo>
                  <a:cubicBezTo>
                    <a:pt x="7" y="629"/>
                    <a:pt x="8" y="646"/>
                    <a:pt x="37" y="709"/>
                  </a:cubicBezTo>
                  <a:cubicBezTo>
                    <a:pt x="40" y="713"/>
                    <a:pt x="41" y="714"/>
                    <a:pt x="41" y="717"/>
                  </a:cubicBezTo>
                  <a:cubicBezTo>
                    <a:pt x="45" y="724"/>
                    <a:pt x="48" y="731"/>
                    <a:pt x="49" y="737"/>
                  </a:cubicBezTo>
                  <a:cubicBezTo>
                    <a:pt x="59" y="767"/>
                    <a:pt x="56" y="760"/>
                    <a:pt x="88" y="801"/>
                  </a:cubicBezTo>
                  <a:cubicBezTo>
                    <a:pt x="117" y="838"/>
                    <a:pt x="107" y="828"/>
                    <a:pt x="122" y="839"/>
                  </a:cubicBezTo>
                  <a:cubicBezTo>
                    <a:pt x="130" y="846"/>
                    <a:pt x="137" y="853"/>
                    <a:pt x="144" y="859"/>
                  </a:cubicBezTo>
                  <a:cubicBezTo>
                    <a:pt x="162" y="877"/>
                    <a:pt x="178" y="893"/>
                    <a:pt x="193" y="912"/>
                  </a:cubicBezTo>
                  <a:cubicBezTo>
                    <a:pt x="196" y="914"/>
                    <a:pt x="196" y="916"/>
                    <a:pt x="197" y="916"/>
                  </a:cubicBezTo>
                  <a:cubicBezTo>
                    <a:pt x="231" y="946"/>
                    <a:pt x="267" y="964"/>
                    <a:pt x="312" y="966"/>
                  </a:cubicBezTo>
                  <a:cubicBezTo>
                    <a:pt x="328" y="972"/>
                    <a:pt x="344" y="975"/>
                    <a:pt x="360" y="975"/>
                  </a:cubicBezTo>
                  <a:cubicBezTo>
                    <a:pt x="373" y="975"/>
                    <a:pt x="386" y="973"/>
                    <a:pt x="400" y="970"/>
                  </a:cubicBezTo>
                  <a:cubicBezTo>
                    <a:pt x="449" y="968"/>
                    <a:pt x="495" y="954"/>
                    <a:pt x="539" y="931"/>
                  </a:cubicBezTo>
                  <a:cubicBezTo>
                    <a:pt x="570" y="912"/>
                    <a:pt x="601" y="892"/>
                    <a:pt x="631" y="873"/>
                  </a:cubicBezTo>
                  <a:cubicBezTo>
                    <a:pt x="658" y="846"/>
                    <a:pt x="686" y="821"/>
                    <a:pt x="713" y="794"/>
                  </a:cubicBezTo>
                  <a:cubicBezTo>
                    <a:pt x="753" y="751"/>
                    <a:pt x="781" y="703"/>
                    <a:pt x="802" y="652"/>
                  </a:cubicBezTo>
                  <a:cubicBezTo>
                    <a:pt x="826" y="606"/>
                    <a:pt x="841" y="557"/>
                    <a:pt x="844" y="504"/>
                  </a:cubicBezTo>
                  <a:cubicBezTo>
                    <a:pt x="853" y="442"/>
                    <a:pt x="853" y="374"/>
                    <a:pt x="845" y="306"/>
                  </a:cubicBezTo>
                  <a:cubicBezTo>
                    <a:pt x="839" y="263"/>
                    <a:pt x="825" y="214"/>
                    <a:pt x="806" y="182"/>
                  </a:cubicBezTo>
                  <a:cubicBezTo>
                    <a:pt x="765" y="110"/>
                    <a:pt x="716" y="85"/>
                    <a:pt x="644" y="49"/>
                  </a:cubicBezTo>
                  <a:cubicBezTo>
                    <a:pt x="621" y="36"/>
                    <a:pt x="602" y="35"/>
                    <a:pt x="574" y="28"/>
                  </a:cubicBezTo>
                  <a:cubicBezTo>
                    <a:pt x="553" y="22"/>
                    <a:pt x="530" y="19"/>
                    <a:pt x="510" y="19"/>
                  </a:cubicBezTo>
                  <a:cubicBezTo>
                    <a:pt x="507" y="19"/>
                    <a:pt x="504" y="19"/>
                    <a:pt x="501" y="19"/>
                  </a:cubicBezTo>
                  <a:lnTo>
                    <a:pt x="487" y="11"/>
                  </a:lnTo>
                  <a:cubicBezTo>
                    <a:pt x="469" y="4"/>
                    <a:pt x="451" y="1"/>
                    <a:pt x="432"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3"/>
            <p:cNvSpPr/>
            <p:nvPr/>
          </p:nvSpPr>
          <p:spPr>
            <a:xfrm>
              <a:off x="243709" y="2398217"/>
              <a:ext cx="16584" cy="12690"/>
            </a:xfrm>
            <a:custGeom>
              <a:avLst/>
              <a:gdLst/>
              <a:ahLst/>
              <a:cxnLst/>
              <a:rect l="l" t="t" r="r" b="b"/>
              <a:pathLst>
                <a:path w="396" h="303" extrusionOk="0">
                  <a:moveTo>
                    <a:pt x="236" y="0"/>
                  </a:moveTo>
                  <a:cubicBezTo>
                    <a:pt x="207" y="0"/>
                    <a:pt x="179" y="5"/>
                    <a:pt x="151" y="14"/>
                  </a:cubicBezTo>
                  <a:cubicBezTo>
                    <a:pt x="140" y="17"/>
                    <a:pt x="131" y="23"/>
                    <a:pt x="120" y="28"/>
                  </a:cubicBezTo>
                  <a:cubicBezTo>
                    <a:pt x="116" y="29"/>
                    <a:pt x="108" y="31"/>
                    <a:pt x="104" y="31"/>
                  </a:cubicBezTo>
                  <a:cubicBezTo>
                    <a:pt x="89" y="36"/>
                    <a:pt x="72" y="43"/>
                    <a:pt x="62" y="54"/>
                  </a:cubicBezTo>
                  <a:cubicBezTo>
                    <a:pt x="52" y="58"/>
                    <a:pt x="44" y="65"/>
                    <a:pt x="39" y="74"/>
                  </a:cubicBezTo>
                  <a:cubicBezTo>
                    <a:pt x="29" y="84"/>
                    <a:pt x="22" y="94"/>
                    <a:pt x="17" y="108"/>
                  </a:cubicBezTo>
                  <a:cubicBezTo>
                    <a:pt x="11" y="128"/>
                    <a:pt x="7" y="146"/>
                    <a:pt x="3" y="166"/>
                  </a:cubicBezTo>
                  <a:cubicBezTo>
                    <a:pt x="3" y="170"/>
                    <a:pt x="2" y="172"/>
                    <a:pt x="2" y="176"/>
                  </a:cubicBezTo>
                  <a:cubicBezTo>
                    <a:pt x="1" y="203"/>
                    <a:pt x="9" y="227"/>
                    <a:pt x="28" y="249"/>
                  </a:cubicBezTo>
                  <a:cubicBezTo>
                    <a:pt x="45" y="272"/>
                    <a:pt x="70" y="286"/>
                    <a:pt x="97" y="294"/>
                  </a:cubicBezTo>
                  <a:cubicBezTo>
                    <a:pt x="114" y="299"/>
                    <a:pt x="131" y="302"/>
                    <a:pt x="148" y="302"/>
                  </a:cubicBezTo>
                  <a:cubicBezTo>
                    <a:pt x="155" y="302"/>
                    <a:pt x="161" y="302"/>
                    <a:pt x="167" y="300"/>
                  </a:cubicBezTo>
                  <a:cubicBezTo>
                    <a:pt x="194" y="300"/>
                    <a:pt x="220" y="298"/>
                    <a:pt x="246" y="287"/>
                  </a:cubicBezTo>
                  <a:cubicBezTo>
                    <a:pt x="280" y="275"/>
                    <a:pt x="308" y="258"/>
                    <a:pt x="335" y="235"/>
                  </a:cubicBezTo>
                  <a:cubicBezTo>
                    <a:pt x="354" y="221"/>
                    <a:pt x="368" y="204"/>
                    <a:pt x="376" y="181"/>
                  </a:cubicBezTo>
                  <a:cubicBezTo>
                    <a:pt x="388" y="165"/>
                    <a:pt x="394" y="145"/>
                    <a:pt x="395" y="124"/>
                  </a:cubicBezTo>
                  <a:cubicBezTo>
                    <a:pt x="395" y="99"/>
                    <a:pt x="387" y="75"/>
                    <a:pt x="369" y="54"/>
                  </a:cubicBezTo>
                  <a:cubicBezTo>
                    <a:pt x="350" y="31"/>
                    <a:pt x="327" y="17"/>
                    <a:pt x="300" y="9"/>
                  </a:cubicBezTo>
                  <a:cubicBezTo>
                    <a:pt x="285" y="6"/>
                    <a:pt x="269" y="4"/>
                    <a:pt x="254" y="1"/>
                  </a:cubicBezTo>
                  <a:cubicBezTo>
                    <a:pt x="248" y="0"/>
                    <a:pt x="242" y="0"/>
                    <a:pt x="236"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3"/>
            <p:cNvSpPr/>
            <p:nvPr/>
          </p:nvSpPr>
          <p:spPr>
            <a:xfrm>
              <a:off x="257864" y="2365551"/>
              <a:ext cx="6366" cy="4356"/>
            </a:xfrm>
            <a:custGeom>
              <a:avLst/>
              <a:gdLst/>
              <a:ahLst/>
              <a:cxnLst/>
              <a:rect l="l" t="t" r="r" b="b"/>
              <a:pathLst>
                <a:path w="152" h="104" extrusionOk="0">
                  <a:moveTo>
                    <a:pt x="87" y="0"/>
                  </a:moveTo>
                  <a:cubicBezTo>
                    <a:pt x="37" y="0"/>
                    <a:pt x="0" y="103"/>
                    <a:pt x="65" y="103"/>
                  </a:cubicBezTo>
                  <a:cubicBezTo>
                    <a:pt x="117" y="103"/>
                    <a:pt x="152" y="0"/>
                    <a:pt x="87"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3"/>
            <p:cNvSpPr/>
            <p:nvPr/>
          </p:nvSpPr>
          <p:spPr>
            <a:xfrm>
              <a:off x="272145" y="2350223"/>
              <a:ext cx="7371" cy="5319"/>
            </a:xfrm>
            <a:custGeom>
              <a:avLst/>
              <a:gdLst/>
              <a:ahLst/>
              <a:cxnLst/>
              <a:rect l="l" t="t" r="r" b="b"/>
              <a:pathLst>
                <a:path w="176" h="127" extrusionOk="0">
                  <a:moveTo>
                    <a:pt x="97" y="0"/>
                  </a:moveTo>
                  <a:cubicBezTo>
                    <a:pt x="36" y="0"/>
                    <a:pt x="1" y="126"/>
                    <a:pt x="78" y="126"/>
                  </a:cubicBezTo>
                  <a:cubicBezTo>
                    <a:pt x="142" y="126"/>
                    <a:pt x="176" y="0"/>
                    <a:pt x="97"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3"/>
            <p:cNvSpPr/>
            <p:nvPr/>
          </p:nvSpPr>
          <p:spPr>
            <a:xfrm>
              <a:off x="176534" y="2372001"/>
              <a:ext cx="26803" cy="36771"/>
            </a:xfrm>
            <a:custGeom>
              <a:avLst/>
              <a:gdLst/>
              <a:ahLst/>
              <a:cxnLst/>
              <a:rect l="l" t="t" r="r" b="b"/>
              <a:pathLst>
                <a:path w="640" h="878" extrusionOk="0">
                  <a:moveTo>
                    <a:pt x="401" y="1"/>
                  </a:moveTo>
                  <a:cubicBezTo>
                    <a:pt x="383" y="1"/>
                    <a:pt x="364" y="3"/>
                    <a:pt x="345" y="9"/>
                  </a:cubicBezTo>
                  <a:lnTo>
                    <a:pt x="264" y="39"/>
                  </a:lnTo>
                  <a:cubicBezTo>
                    <a:pt x="238" y="58"/>
                    <a:pt x="211" y="74"/>
                    <a:pt x="185" y="93"/>
                  </a:cubicBezTo>
                  <a:cubicBezTo>
                    <a:pt x="162" y="119"/>
                    <a:pt x="138" y="142"/>
                    <a:pt x="116" y="167"/>
                  </a:cubicBezTo>
                  <a:cubicBezTo>
                    <a:pt x="81" y="209"/>
                    <a:pt x="55" y="258"/>
                    <a:pt x="39" y="311"/>
                  </a:cubicBezTo>
                  <a:cubicBezTo>
                    <a:pt x="16" y="359"/>
                    <a:pt x="5" y="410"/>
                    <a:pt x="1" y="462"/>
                  </a:cubicBezTo>
                  <a:lnTo>
                    <a:pt x="1" y="479"/>
                  </a:lnTo>
                  <a:cubicBezTo>
                    <a:pt x="1" y="512"/>
                    <a:pt x="1" y="547"/>
                    <a:pt x="6" y="579"/>
                  </a:cubicBezTo>
                  <a:cubicBezTo>
                    <a:pt x="8" y="589"/>
                    <a:pt x="10" y="600"/>
                    <a:pt x="13" y="609"/>
                  </a:cubicBezTo>
                  <a:cubicBezTo>
                    <a:pt x="14" y="620"/>
                    <a:pt x="14" y="630"/>
                    <a:pt x="16" y="640"/>
                  </a:cubicBezTo>
                  <a:cubicBezTo>
                    <a:pt x="21" y="665"/>
                    <a:pt x="29" y="692"/>
                    <a:pt x="38" y="716"/>
                  </a:cubicBezTo>
                  <a:cubicBezTo>
                    <a:pt x="40" y="722"/>
                    <a:pt x="42" y="729"/>
                    <a:pt x="44" y="733"/>
                  </a:cubicBezTo>
                  <a:cubicBezTo>
                    <a:pt x="63" y="772"/>
                    <a:pt x="89" y="810"/>
                    <a:pt x="119" y="841"/>
                  </a:cubicBezTo>
                  <a:cubicBezTo>
                    <a:pt x="144" y="866"/>
                    <a:pt x="175" y="878"/>
                    <a:pt x="207" y="878"/>
                  </a:cubicBezTo>
                  <a:cubicBezTo>
                    <a:pt x="232" y="878"/>
                    <a:pt x="257" y="871"/>
                    <a:pt x="280" y="859"/>
                  </a:cubicBezTo>
                  <a:cubicBezTo>
                    <a:pt x="311" y="841"/>
                    <a:pt x="338" y="819"/>
                    <a:pt x="359" y="791"/>
                  </a:cubicBezTo>
                  <a:cubicBezTo>
                    <a:pt x="374" y="772"/>
                    <a:pt x="383" y="750"/>
                    <a:pt x="394" y="729"/>
                  </a:cubicBezTo>
                  <a:cubicBezTo>
                    <a:pt x="401" y="723"/>
                    <a:pt x="409" y="719"/>
                    <a:pt x="416" y="712"/>
                  </a:cubicBezTo>
                  <a:cubicBezTo>
                    <a:pt x="444" y="697"/>
                    <a:pt x="470" y="676"/>
                    <a:pt x="490" y="649"/>
                  </a:cubicBezTo>
                  <a:cubicBezTo>
                    <a:pt x="517" y="624"/>
                    <a:pt x="538" y="597"/>
                    <a:pt x="555" y="566"/>
                  </a:cubicBezTo>
                  <a:cubicBezTo>
                    <a:pt x="587" y="521"/>
                    <a:pt x="610" y="471"/>
                    <a:pt x="623" y="418"/>
                  </a:cubicBezTo>
                  <a:cubicBezTo>
                    <a:pt x="627" y="384"/>
                    <a:pt x="634" y="350"/>
                    <a:pt x="639" y="318"/>
                  </a:cubicBezTo>
                  <a:cubicBezTo>
                    <a:pt x="639" y="288"/>
                    <a:pt x="638" y="257"/>
                    <a:pt x="637" y="226"/>
                  </a:cubicBezTo>
                  <a:cubicBezTo>
                    <a:pt x="631" y="181"/>
                    <a:pt x="616" y="142"/>
                    <a:pt x="589" y="106"/>
                  </a:cubicBezTo>
                  <a:cubicBezTo>
                    <a:pt x="577" y="81"/>
                    <a:pt x="561" y="60"/>
                    <a:pt x="535" y="49"/>
                  </a:cubicBezTo>
                  <a:cubicBezTo>
                    <a:pt x="516" y="29"/>
                    <a:pt x="493" y="17"/>
                    <a:pt x="466" y="13"/>
                  </a:cubicBezTo>
                  <a:cubicBezTo>
                    <a:pt x="444" y="5"/>
                    <a:pt x="423" y="1"/>
                    <a:pt x="401"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3"/>
            <p:cNvSpPr/>
            <p:nvPr/>
          </p:nvSpPr>
          <p:spPr>
            <a:xfrm>
              <a:off x="215147" y="2498393"/>
              <a:ext cx="13318" cy="16626"/>
            </a:xfrm>
            <a:custGeom>
              <a:avLst/>
              <a:gdLst/>
              <a:ahLst/>
              <a:cxnLst/>
              <a:rect l="l" t="t" r="r" b="b"/>
              <a:pathLst>
                <a:path w="318" h="397" extrusionOk="0">
                  <a:moveTo>
                    <a:pt x="182" y="0"/>
                  </a:moveTo>
                  <a:cubicBezTo>
                    <a:pt x="174" y="0"/>
                    <a:pt x="165" y="1"/>
                    <a:pt x="157" y="3"/>
                  </a:cubicBezTo>
                  <a:cubicBezTo>
                    <a:pt x="136" y="8"/>
                    <a:pt x="117" y="18"/>
                    <a:pt x="104" y="31"/>
                  </a:cubicBezTo>
                  <a:cubicBezTo>
                    <a:pt x="90" y="42"/>
                    <a:pt x="81" y="56"/>
                    <a:pt x="71" y="71"/>
                  </a:cubicBezTo>
                  <a:lnTo>
                    <a:pt x="70" y="71"/>
                  </a:lnTo>
                  <a:cubicBezTo>
                    <a:pt x="62" y="77"/>
                    <a:pt x="55" y="84"/>
                    <a:pt x="47" y="90"/>
                  </a:cubicBezTo>
                  <a:cubicBezTo>
                    <a:pt x="40" y="98"/>
                    <a:pt x="33" y="106"/>
                    <a:pt x="26" y="117"/>
                  </a:cubicBezTo>
                  <a:cubicBezTo>
                    <a:pt x="21" y="126"/>
                    <a:pt x="16" y="138"/>
                    <a:pt x="10" y="149"/>
                  </a:cubicBezTo>
                  <a:cubicBezTo>
                    <a:pt x="3" y="167"/>
                    <a:pt x="1" y="186"/>
                    <a:pt x="2" y="205"/>
                  </a:cubicBezTo>
                  <a:cubicBezTo>
                    <a:pt x="1" y="217"/>
                    <a:pt x="2" y="228"/>
                    <a:pt x="3" y="241"/>
                  </a:cubicBezTo>
                  <a:cubicBezTo>
                    <a:pt x="3" y="254"/>
                    <a:pt x="8" y="265"/>
                    <a:pt x="13" y="274"/>
                  </a:cubicBezTo>
                  <a:cubicBezTo>
                    <a:pt x="16" y="285"/>
                    <a:pt x="21" y="294"/>
                    <a:pt x="28" y="301"/>
                  </a:cubicBezTo>
                  <a:cubicBezTo>
                    <a:pt x="35" y="312"/>
                    <a:pt x="43" y="319"/>
                    <a:pt x="54" y="326"/>
                  </a:cubicBezTo>
                  <a:cubicBezTo>
                    <a:pt x="60" y="336"/>
                    <a:pt x="66" y="350"/>
                    <a:pt x="75" y="361"/>
                  </a:cubicBezTo>
                  <a:cubicBezTo>
                    <a:pt x="85" y="369"/>
                    <a:pt x="96" y="377"/>
                    <a:pt x="108" y="384"/>
                  </a:cubicBezTo>
                  <a:cubicBezTo>
                    <a:pt x="124" y="393"/>
                    <a:pt x="141" y="397"/>
                    <a:pt x="159" y="397"/>
                  </a:cubicBezTo>
                  <a:cubicBezTo>
                    <a:pt x="167" y="397"/>
                    <a:pt x="175" y="396"/>
                    <a:pt x="184" y="395"/>
                  </a:cubicBezTo>
                  <a:lnTo>
                    <a:pt x="185" y="395"/>
                  </a:lnTo>
                  <a:cubicBezTo>
                    <a:pt x="197" y="389"/>
                    <a:pt x="210" y="384"/>
                    <a:pt x="223" y="380"/>
                  </a:cubicBezTo>
                  <a:cubicBezTo>
                    <a:pt x="241" y="368"/>
                    <a:pt x="258" y="353"/>
                    <a:pt x="271" y="334"/>
                  </a:cubicBezTo>
                  <a:cubicBezTo>
                    <a:pt x="280" y="321"/>
                    <a:pt x="288" y="308"/>
                    <a:pt x="294" y="293"/>
                  </a:cubicBezTo>
                  <a:cubicBezTo>
                    <a:pt x="306" y="269"/>
                    <a:pt x="314" y="244"/>
                    <a:pt x="315" y="218"/>
                  </a:cubicBezTo>
                  <a:cubicBezTo>
                    <a:pt x="315" y="199"/>
                    <a:pt x="318" y="183"/>
                    <a:pt x="318" y="164"/>
                  </a:cubicBezTo>
                  <a:cubicBezTo>
                    <a:pt x="314" y="149"/>
                    <a:pt x="313" y="132"/>
                    <a:pt x="308" y="117"/>
                  </a:cubicBezTo>
                  <a:cubicBezTo>
                    <a:pt x="304" y="95"/>
                    <a:pt x="294" y="75"/>
                    <a:pt x="279" y="56"/>
                  </a:cubicBezTo>
                  <a:cubicBezTo>
                    <a:pt x="269" y="37"/>
                    <a:pt x="253" y="23"/>
                    <a:pt x="235" y="14"/>
                  </a:cubicBezTo>
                  <a:lnTo>
                    <a:pt x="233" y="14"/>
                  </a:lnTo>
                  <a:cubicBezTo>
                    <a:pt x="217" y="4"/>
                    <a:pt x="200" y="0"/>
                    <a:pt x="18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3"/>
            <p:cNvSpPr/>
            <p:nvPr/>
          </p:nvSpPr>
          <p:spPr>
            <a:xfrm>
              <a:off x="396988" y="2463089"/>
              <a:ext cx="19642" cy="15035"/>
            </a:xfrm>
            <a:custGeom>
              <a:avLst/>
              <a:gdLst/>
              <a:ahLst/>
              <a:cxnLst/>
              <a:rect l="l" t="t" r="r" b="b"/>
              <a:pathLst>
                <a:path w="469" h="359" extrusionOk="0">
                  <a:moveTo>
                    <a:pt x="186" y="1"/>
                  </a:moveTo>
                  <a:cubicBezTo>
                    <a:pt x="119" y="1"/>
                    <a:pt x="52" y="42"/>
                    <a:pt x="21" y="100"/>
                  </a:cubicBezTo>
                  <a:cubicBezTo>
                    <a:pt x="10" y="114"/>
                    <a:pt x="5" y="131"/>
                    <a:pt x="3" y="148"/>
                  </a:cubicBezTo>
                  <a:cubicBezTo>
                    <a:pt x="1" y="163"/>
                    <a:pt x="2" y="179"/>
                    <a:pt x="10" y="193"/>
                  </a:cubicBezTo>
                  <a:cubicBezTo>
                    <a:pt x="14" y="207"/>
                    <a:pt x="22" y="220"/>
                    <a:pt x="36" y="228"/>
                  </a:cubicBezTo>
                  <a:cubicBezTo>
                    <a:pt x="55" y="240"/>
                    <a:pt x="73" y="248"/>
                    <a:pt x="96" y="248"/>
                  </a:cubicBezTo>
                  <a:cubicBezTo>
                    <a:pt x="105" y="248"/>
                    <a:pt x="116" y="249"/>
                    <a:pt x="127" y="251"/>
                  </a:cubicBezTo>
                  <a:cubicBezTo>
                    <a:pt x="147" y="256"/>
                    <a:pt x="170" y="263"/>
                    <a:pt x="188" y="274"/>
                  </a:cubicBezTo>
                  <a:cubicBezTo>
                    <a:pt x="219" y="290"/>
                    <a:pt x="246" y="310"/>
                    <a:pt x="269" y="336"/>
                  </a:cubicBezTo>
                  <a:lnTo>
                    <a:pt x="261" y="328"/>
                  </a:lnTo>
                  <a:lnTo>
                    <a:pt x="261" y="328"/>
                  </a:lnTo>
                  <a:cubicBezTo>
                    <a:pt x="268" y="338"/>
                    <a:pt x="275" y="344"/>
                    <a:pt x="285" y="348"/>
                  </a:cubicBezTo>
                  <a:cubicBezTo>
                    <a:pt x="295" y="355"/>
                    <a:pt x="307" y="358"/>
                    <a:pt x="319" y="358"/>
                  </a:cubicBezTo>
                  <a:cubicBezTo>
                    <a:pt x="321" y="358"/>
                    <a:pt x="323" y="358"/>
                    <a:pt x="325" y="358"/>
                  </a:cubicBezTo>
                  <a:cubicBezTo>
                    <a:pt x="351" y="358"/>
                    <a:pt x="379" y="350"/>
                    <a:pt x="402" y="336"/>
                  </a:cubicBezTo>
                  <a:cubicBezTo>
                    <a:pt x="425" y="321"/>
                    <a:pt x="449" y="298"/>
                    <a:pt x="458" y="271"/>
                  </a:cubicBezTo>
                  <a:cubicBezTo>
                    <a:pt x="459" y="263"/>
                    <a:pt x="463" y="256"/>
                    <a:pt x="464" y="248"/>
                  </a:cubicBezTo>
                  <a:cubicBezTo>
                    <a:pt x="468" y="233"/>
                    <a:pt x="464" y="220"/>
                    <a:pt x="456" y="206"/>
                  </a:cubicBezTo>
                  <a:cubicBezTo>
                    <a:pt x="414" y="111"/>
                    <a:pt x="329" y="37"/>
                    <a:pt x="228" y="7"/>
                  </a:cubicBezTo>
                  <a:cubicBezTo>
                    <a:pt x="215" y="3"/>
                    <a:pt x="200" y="1"/>
                    <a:pt x="186"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3"/>
            <p:cNvSpPr/>
            <p:nvPr/>
          </p:nvSpPr>
          <p:spPr>
            <a:xfrm>
              <a:off x="444814" y="2516067"/>
              <a:ext cx="21317" cy="17380"/>
            </a:xfrm>
            <a:custGeom>
              <a:avLst/>
              <a:gdLst/>
              <a:ahLst/>
              <a:cxnLst/>
              <a:rect l="l" t="t" r="r" b="b"/>
              <a:pathLst>
                <a:path w="509" h="415" extrusionOk="0">
                  <a:moveTo>
                    <a:pt x="315" y="1"/>
                  </a:moveTo>
                  <a:cubicBezTo>
                    <a:pt x="312" y="1"/>
                    <a:pt x="309" y="1"/>
                    <a:pt x="305" y="1"/>
                  </a:cubicBezTo>
                  <a:cubicBezTo>
                    <a:pt x="271" y="1"/>
                    <a:pt x="237" y="9"/>
                    <a:pt x="208" y="23"/>
                  </a:cubicBezTo>
                  <a:cubicBezTo>
                    <a:pt x="174" y="34"/>
                    <a:pt x="141" y="49"/>
                    <a:pt x="113" y="70"/>
                  </a:cubicBezTo>
                  <a:cubicBezTo>
                    <a:pt x="86" y="89"/>
                    <a:pt x="62" y="114"/>
                    <a:pt x="45" y="141"/>
                  </a:cubicBezTo>
                  <a:cubicBezTo>
                    <a:pt x="26" y="162"/>
                    <a:pt x="12" y="190"/>
                    <a:pt x="6" y="218"/>
                  </a:cubicBezTo>
                  <a:lnTo>
                    <a:pt x="0" y="271"/>
                  </a:lnTo>
                  <a:cubicBezTo>
                    <a:pt x="4" y="306"/>
                    <a:pt x="18" y="337"/>
                    <a:pt x="45" y="362"/>
                  </a:cubicBezTo>
                  <a:cubicBezTo>
                    <a:pt x="60" y="373"/>
                    <a:pt x="73" y="382"/>
                    <a:pt x="88" y="393"/>
                  </a:cubicBezTo>
                  <a:cubicBezTo>
                    <a:pt x="123" y="408"/>
                    <a:pt x="157" y="415"/>
                    <a:pt x="193" y="415"/>
                  </a:cubicBezTo>
                  <a:cubicBezTo>
                    <a:pt x="197" y="415"/>
                    <a:pt x="200" y="415"/>
                    <a:pt x="203" y="415"/>
                  </a:cubicBezTo>
                  <a:cubicBezTo>
                    <a:pt x="237" y="415"/>
                    <a:pt x="271" y="406"/>
                    <a:pt x="302" y="393"/>
                  </a:cubicBezTo>
                  <a:cubicBezTo>
                    <a:pt x="336" y="382"/>
                    <a:pt x="367" y="367"/>
                    <a:pt x="397" y="345"/>
                  </a:cubicBezTo>
                  <a:cubicBezTo>
                    <a:pt x="424" y="326"/>
                    <a:pt x="446" y="303"/>
                    <a:pt x="465" y="276"/>
                  </a:cubicBezTo>
                  <a:cubicBezTo>
                    <a:pt x="483" y="253"/>
                    <a:pt x="496" y="226"/>
                    <a:pt x="503" y="198"/>
                  </a:cubicBezTo>
                  <a:lnTo>
                    <a:pt x="508" y="145"/>
                  </a:lnTo>
                  <a:cubicBezTo>
                    <a:pt x="506" y="110"/>
                    <a:pt x="489" y="80"/>
                    <a:pt x="465" y="54"/>
                  </a:cubicBezTo>
                  <a:cubicBezTo>
                    <a:pt x="449" y="43"/>
                    <a:pt x="435" y="34"/>
                    <a:pt x="420" y="23"/>
                  </a:cubicBezTo>
                  <a:cubicBezTo>
                    <a:pt x="387" y="8"/>
                    <a:pt x="352" y="1"/>
                    <a:pt x="315"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3"/>
            <p:cNvSpPr/>
            <p:nvPr/>
          </p:nvSpPr>
          <p:spPr>
            <a:xfrm>
              <a:off x="494065" y="2567160"/>
              <a:ext cx="20228" cy="15454"/>
            </a:xfrm>
            <a:custGeom>
              <a:avLst/>
              <a:gdLst/>
              <a:ahLst/>
              <a:cxnLst/>
              <a:rect l="l" t="t" r="r" b="b"/>
              <a:pathLst>
                <a:path w="483" h="369" extrusionOk="0">
                  <a:moveTo>
                    <a:pt x="288" y="0"/>
                  </a:moveTo>
                  <a:cubicBezTo>
                    <a:pt x="275" y="0"/>
                    <a:pt x="262" y="1"/>
                    <a:pt x="249" y="3"/>
                  </a:cubicBezTo>
                  <a:cubicBezTo>
                    <a:pt x="229" y="8"/>
                    <a:pt x="207" y="13"/>
                    <a:pt x="187" y="19"/>
                  </a:cubicBezTo>
                  <a:cubicBezTo>
                    <a:pt x="146" y="32"/>
                    <a:pt x="111" y="53"/>
                    <a:pt x="78" y="80"/>
                  </a:cubicBezTo>
                  <a:cubicBezTo>
                    <a:pt x="64" y="93"/>
                    <a:pt x="52" y="107"/>
                    <a:pt x="39" y="122"/>
                  </a:cubicBezTo>
                  <a:cubicBezTo>
                    <a:pt x="29" y="135"/>
                    <a:pt x="21" y="150"/>
                    <a:pt x="14" y="168"/>
                  </a:cubicBezTo>
                  <a:cubicBezTo>
                    <a:pt x="2" y="198"/>
                    <a:pt x="1" y="230"/>
                    <a:pt x="10" y="260"/>
                  </a:cubicBezTo>
                  <a:cubicBezTo>
                    <a:pt x="14" y="276"/>
                    <a:pt x="22" y="291"/>
                    <a:pt x="35" y="303"/>
                  </a:cubicBezTo>
                  <a:cubicBezTo>
                    <a:pt x="51" y="324"/>
                    <a:pt x="70" y="337"/>
                    <a:pt x="96" y="345"/>
                  </a:cubicBezTo>
                  <a:cubicBezTo>
                    <a:pt x="119" y="359"/>
                    <a:pt x="146" y="366"/>
                    <a:pt x="174" y="367"/>
                  </a:cubicBezTo>
                  <a:cubicBezTo>
                    <a:pt x="183" y="368"/>
                    <a:pt x="192" y="369"/>
                    <a:pt x="200" y="369"/>
                  </a:cubicBezTo>
                  <a:cubicBezTo>
                    <a:pt x="223" y="369"/>
                    <a:pt x="246" y="365"/>
                    <a:pt x="268" y="359"/>
                  </a:cubicBezTo>
                  <a:cubicBezTo>
                    <a:pt x="300" y="354"/>
                    <a:pt x="330" y="341"/>
                    <a:pt x="360" y="325"/>
                  </a:cubicBezTo>
                  <a:cubicBezTo>
                    <a:pt x="395" y="306"/>
                    <a:pt x="424" y="279"/>
                    <a:pt x="448" y="249"/>
                  </a:cubicBezTo>
                  <a:lnTo>
                    <a:pt x="473" y="203"/>
                  </a:lnTo>
                  <a:cubicBezTo>
                    <a:pt x="482" y="171"/>
                    <a:pt x="482" y="138"/>
                    <a:pt x="473" y="107"/>
                  </a:cubicBezTo>
                  <a:cubicBezTo>
                    <a:pt x="466" y="83"/>
                    <a:pt x="452" y="62"/>
                    <a:pt x="432" y="49"/>
                  </a:cubicBezTo>
                  <a:cubicBezTo>
                    <a:pt x="414" y="30"/>
                    <a:pt x="394" y="19"/>
                    <a:pt x="367" y="12"/>
                  </a:cubicBezTo>
                  <a:cubicBezTo>
                    <a:pt x="341" y="4"/>
                    <a:pt x="315" y="0"/>
                    <a:pt x="288"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3"/>
            <p:cNvSpPr/>
            <p:nvPr/>
          </p:nvSpPr>
          <p:spPr>
            <a:xfrm>
              <a:off x="546582" y="2565275"/>
              <a:ext cx="32750" cy="25128"/>
            </a:xfrm>
            <a:custGeom>
              <a:avLst/>
              <a:gdLst/>
              <a:ahLst/>
              <a:cxnLst/>
              <a:rect l="l" t="t" r="r" b="b"/>
              <a:pathLst>
                <a:path w="782" h="600" extrusionOk="0">
                  <a:moveTo>
                    <a:pt x="524" y="0"/>
                  </a:moveTo>
                  <a:cubicBezTo>
                    <a:pt x="338" y="0"/>
                    <a:pt x="143" y="88"/>
                    <a:pt x="64" y="268"/>
                  </a:cubicBezTo>
                  <a:cubicBezTo>
                    <a:pt x="1" y="414"/>
                    <a:pt x="78" y="599"/>
                    <a:pt x="258" y="599"/>
                  </a:cubicBezTo>
                  <a:cubicBezTo>
                    <a:pt x="443" y="599"/>
                    <a:pt x="639" y="511"/>
                    <a:pt x="716" y="331"/>
                  </a:cubicBezTo>
                  <a:cubicBezTo>
                    <a:pt x="782" y="186"/>
                    <a:pt x="703" y="0"/>
                    <a:pt x="524"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3"/>
            <p:cNvSpPr/>
            <p:nvPr/>
          </p:nvSpPr>
          <p:spPr>
            <a:xfrm>
              <a:off x="394433" y="2551790"/>
              <a:ext cx="33965" cy="46194"/>
            </a:xfrm>
            <a:custGeom>
              <a:avLst/>
              <a:gdLst/>
              <a:ahLst/>
              <a:cxnLst/>
              <a:rect l="l" t="t" r="r" b="b"/>
              <a:pathLst>
                <a:path w="811" h="1103" extrusionOk="0">
                  <a:moveTo>
                    <a:pt x="451" y="0"/>
                  </a:moveTo>
                  <a:cubicBezTo>
                    <a:pt x="414" y="0"/>
                    <a:pt x="378" y="9"/>
                    <a:pt x="344" y="27"/>
                  </a:cubicBezTo>
                  <a:cubicBezTo>
                    <a:pt x="287" y="41"/>
                    <a:pt x="239" y="71"/>
                    <a:pt x="197" y="116"/>
                  </a:cubicBezTo>
                  <a:cubicBezTo>
                    <a:pt x="147" y="162"/>
                    <a:pt x="111" y="216"/>
                    <a:pt x="83" y="277"/>
                  </a:cubicBezTo>
                  <a:cubicBezTo>
                    <a:pt x="45" y="340"/>
                    <a:pt x="22" y="407"/>
                    <a:pt x="12" y="481"/>
                  </a:cubicBezTo>
                  <a:cubicBezTo>
                    <a:pt x="9" y="529"/>
                    <a:pt x="3" y="578"/>
                    <a:pt x="1" y="627"/>
                  </a:cubicBezTo>
                  <a:cubicBezTo>
                    <a:pt x="1" y="718"/>
                    <a:pt x="21" y="803"/>
                    <a:pt x="58" y="887"/>
                  </a:cubicBezTo>
                  <a:cubicBezTo>
                    <a:pt x="79" y="921"/>
                    <a:pt x="100" y="952"/>
                    <a:pt x="121" y="986"/>
                  </a:cubicBezTo>
                  <a:cubicBezTo>
                    <a:pt x="172" y="1045"/>
                    <a:pt x="233" y="1081"/>
                    <a:pt x="307" y="1097"/>
                  </a:cubicBezTo>
                  <a:cubicBezTo>
                    <a:pt x="324" y="1101"/>
                    <a:pt x="342" y="1103"/>
                    <a:pt x="358" y="1103"/>
                  </a:cubicBezTo>
                  <a:cubicBezTo>
                    <a:pt x="396" y="1103"/>
                    <a:pt x="432" y="1094"/>
                    <a:pt x="466" y="1079"/>
                  </a:cubicBezTo>
                  <a:cubicBezTo>
                    <a:pt x="524" y="1064"/>
                    <a:pt x="571" y="1032"/>
                    <a:pt x="613" y="988"/>
                  </a:cubicBezTo>
                  <a:cubicBezTo>
                    <a:pt x="662" y="943"/>
                    <a:pt x="700" y="889"/>
                    <a:pt x="727" y="828"/>
                  </a:cubicBezTo>
                  <a:cubicBezTo>
                    <a:pt x="764" y="765"/>
                    <a:pt x="788" y="698"/>
                    <a:pt x="798" y="624"/>
                  </a:cubicBezTo>
                  <a:cubicBezTo>
                    <a:pt x="802" y="576"/>
                    <a:pt x="807" y="525"/>
                    <a:pt x="810" y="477"/>
                  </a:cubicBezTo>
                  <a:cubicBezTo>
                    <a:pt x="810" y="383"/>
                    <a:pt x="790" y="299"/>
                    <a:pt x="753" y="216"/>
                  </a:cubicBezTo>
                  <a:cubicBezTo>
                    <a:pt x="730" y="182"/>
                    <a:pt x="710" y="150"/>
                    <a:pt x="688" y="116"/>
                  </a:cubicBezTo>
                  <a:cubicBezTo>
                    <a:pt x="639" y="58"/>
                    <a:pt x="578" y="21"/>
                    <a:pt x="504" y="6"/>
                  </a:cubicBezTo>
                  <a:cubicBezTo>
                    <a:pt x="486" y="2"/>
                    <a:pt x="468" y="0"/>
                    <a:pt x="45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3"/>
            <p:cNvSpPr/>
            <p:nvPr/>
          </p:nvSpPr>
          <p:spPr>
            <a:xfrm>
              <a:off x="580378" y="2621645"/>
              <a:ext cx="36184" cy="30782"/>
            </a:xfrm>
            <a:custGeom>
              <a:avLst/>
              <a:gdLst/>
              <a:ahLst/>
              <a:cxnLst/>
              <a:rect l="l" t="t" r="r" b="b"/>
              <a:pathLst>
                <a:path w="864" h="735" extrusionOk="0">
                  <a:moveTo>
                    <a:pt x="471" y="0"/>
                  </a:moveTo>
                  <a:cubicBezTo>
                    <a:pt x="126" y="0"/>
                    <a:pt x="0" y="735"/>
                    <a:pt x="391" y="735"/>
                  </a:cubicBezTo>
                  <a:cubicBezTo>
                    <a:pt x="736" y="734"/>
                    <a:pt x="864" y="0"/>
                    <a:pt x="47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23"/>
          <p:cNvGrpSpPr/>
          <p:nvPr/>
        </p:nvGrpSpPr>
        <p:grpSpPr>
          <a:xfrm>
            <a:off x="884421" y="3938170"/>
            <a:ext cx="510016" cy="536285"/>
            <a:chOff x="2926048" y="4542746"/>
            <a:chExt cx="319960" cy="336461"/>
          </a:xfrm>
        </p:grpSpPr>
        <p:sp>
          <p:nvSpPr>
            <p:cNvPr id="937" name="Google Shape;937;p23"/>
            <p:cNvSpPr/>
            <p:nvPr/>
          </p:nvSpPr>
          <p:spPr>
            <a:xfrm>
              <a:off x="3022455" y="4817183"/>
              <a:ext cx="168" cy="168"/>
            </a:xfrm>
            <a:custGeom>
              <a:avLst/>
              <a:gdLst/>
              <a:ahLst/>
              <a:cxnLst/>
              <a:rect l="l" t="t" r="r" b="b"/>
              <a:pathLst>
                <a:path w="4" h="4" extrusionOk="0">
                  <a:moveTo>
                    <a:pt x="1" y="0"/>
                  </a:moveTo>
                  <a:cubicBezTo>
                    <a:pt x="1" y="3"/>
                    <a:pt x="2" y="3"/>
                    <a:pt x="3" y="3"/>
                  </a:cubicBezTo>
                  <a:cubicBezTo>
                    <a:pt x="2" y="3"/>
                    <a:pt x="1" y="0"/>
                    <a:pt x="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3"/>
            <p:cNvSpPr/>
            <p:nvPr/>
          </p:nvSpPr>
          <p:spPr>
            <a:xfrm>
              <a:off x="3014791" y="4816429"/>
              <a:ext cx="14281" cy="18804"/>
            </a:xfrm>
            <a:custGeom>
              <a:avLst/>
              <a:gdLst/>
              <a:ahLst/>
              <a:cxnLst/>
              <a:rect l="l" t="t" r="r" b="b"/>
              <a:pathLst>
                <a:path w="341" h="449" extrusionOk="0">
                  <a:moveTo>
                    <a:pt x="132" y="1"/>
                  </a:moveTo>
                  <a:cubicBezTo>
                    <a:pt x="127" y="1"/>
                    <a:pt x="121" y="2"/>
                    <a:pt x="116" y="3"/>
                  </a:cubicBezTo>
                  <a:cubicBezTo>
                    <a:pt x="89" y="13"/>
                    <a:pt x="66" y="31"/>
                    <a:pt x="49" y="52"/>
                  </a:cubicBezTo>
                  <a:cubicBezTo>
                    <a:pt x="30" y="77"/>
                    <a:pt x="17" y="104"/>
                    <a:pt x="11" y="132"/>
                  </a:cubicBezTo>
                  <a:cubicBezTo>
                    <a:pt x="7" y="153"/>
                    <a:pt x="6" y="172"/>
                    <a:pt x="3" y="192"/>
                  </a:cubicBezTo>
                  <a:cubicBezTo>
                    <a:pt x="2" y="203"/>
                    <a:pt x="6" y="214"/>
                    <a:pt x="6" y="224"/>
                  </a:cubicBezTo>
                  <a:cubicBezTo>
                    <a:pt x="3" y="234"/>
                    <a:pt x="3" y="243"/>
                    <a:pt x="2" y="253"/>
                  </a:cubicBezTo>
                  <a:cubicBezTo>
                    <a:pt x="1" y="279"/>
                    <a:pt x="3" y="294"/>
                    <a:pt x="13" y="315"/>
                  </a:cubicBezTo>
                  <a:cubicBezTo>
                    <a:pt x="17" y="329"/>
                    <a:pt x="21" y="340"/>
                    <a:pt x="28" y="352"/>
                  </a:cubicBezTo>
                  <a:cubicBezTo>
                    <a:pt x="30" y="356"/>
                    <a:pt x="34" y="363"/>
                    <a:pt x="37" y="368"/>
                  </a:cubicBezTo>
                  <a:cubicBezTo>
                    <a:pt x="48" y="386"/>
                    <a:pt x="60" y="401"/>
                    <a:pt x="71" y="416"/>
                  </a:cubicBezTo>
                  <a:cubicBezTo>
                    <a:pt x="90" y="434"/>
                    <a:pt x="114" y="444"/>
                    <a:pt x="142" y="448"/>
                  </a:cubicBezTo>
                  <a:cubicBezTo>
                    <a:pt x="155" y="447"/>
                    <a:pt x="166" y="444"/>
                    <a:pt x="180" y="444"/>
                  </a:cubicBezTo>
                  <a:cubicBezTo>
                    <a:pt x="209" y="436"/>
                    <a:pt x="234" y="422"/>
                    <a:pt x="257" y="401"/>
                  </a:cubicBezTo>
                  <a:cubicBezTo>
                    <a:pt x="274" y="383"/>
                    <a:pt x="292" y="363"/>
                    <a:pt x="302" y="341"/>
                  </a:cubicBezTo>
                  <a:cubicBezTo>
                    <a:pt x="318" y="319"/>
                    <a:pt x="327" y="294"/>
                    <a:pt x="333" y="268"/>
                  </a:cubicBezTo>
                  <a:cubicBezTo>
                    <a:pt x="340" y="245"/>
                    <a:pt x="341" y="220"/>
                    <a:pt x="338" y="197"/>
                  </a:cubicBezTo>
                  <a:cubicBezTo>
                    <a:pt x="335" y="172"/>
                    <a:pt x="331" y="151"/>
                    <a:pt x="321" y="131"/>
                  </a:cubicBezTo>
                  <a:cubicBezTo>
                    <a:pt x="308" y="108"/>
                    <a:pt x="291" y="89"/>
                    <a:pt x="266" y="77"/>
                  </a:cubicBezTo>
                  <a:cubicBezTo>
                    <a:pt x="257" y="73"/>
                    <a:pt x="247" y="68"/>
                    <a:pt x="239" y="63"/>
                  </a:cubicBezTo>
                  <a:cubicBezTo>
                    <a:pt x="231" y="56"/>
                    <a:pt x="220" y="51"/>
                    <a:pt x="209" y="48"/>
                  </a:cubicBezTo>
                  <a:lnTo>
                    <a:pt x="205" y="44"/>
                  </a:lnTo>
                  <a:cubicBezTo>
                    <a:pt x="203" y="37"/>
                    <a:pt x="197" y="31"/>
                    <a:pt x="192" y="25"/>
                  </a:cubicBezTo>
                  <a:cubicBezTo>
                    <a:pt x="190" y="24"/>
                    <a:pt x="185" y="21"/>
                    <a:pt x="181" y="18"/>
                  </a:cubicBezTo>
                  <a:cubicBezTo>
                    <a:pt x="173" y="10"/>
                    <a:pt x="163" y="3"/>
                    <a:pt x="151" y="3"/>
                  </a:cubicBezTo>
                  <a:cubicBezTo>
                    <a:pt x="144" y="2"/>
                    <a:pt x="138" y="1"/>
                    <a:pt x="132"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3"/>
            <p:cNvSpPr/>
            <p:nvPr/>
          </p:nvSpPr>
          <p:spPr>
            <a:xfrm>
              <a:off x="3022287" y="4817099"/>
              <a:ext cx="168" cy="168"/>
            </a:xfrm>
            <a:custGeom>
              <a:avLst/>
              <a:gdLst/>
              <a:ahLst/>
              <a:cxnLst/>
              <a:rect l="l" t="t" r="r" b="b"/>
              <a:pathLst>
                <a:path w="4" h="4" extrusionOk="0">
                  <a:moveTo>
                    <a:pt x="1" y="1"/>
                  </a:moveTo>
                  <a:lnTo>
                    <a:pt x="3" y="4"/>
                  </a:lnTo>
                  <a:lnTo>
                    <a:pt x="3" y="4"/>
                  </a:ln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3"/>
            <p:cNvSpPr/>
            <p:nvPr/>
          </p:nvSpPr>
          <p:spPr>
            <a:xfrm>
              <a:off x="3021659" y="4816722"/>
              <a:ext cx="670" cy="419"/>
            </a:xfrm>
            <a:custGeom>
              <a:avLst/>
              <a:gdLst/>
              <a:ahLst/>
              <a:cxnLst/>
              <a:rect l="l" t="t" r="r" b="b"/>
              <a:pathLst>
                <a:path w="16" h="10" extrusionOk="0">
                  <a:moveTo>
                    <a:pt x="1" y="0"/>
                  </a:moveTo>
                  <a:cubicBezTo>
                    <a:pt x="1" y="1"/>
                    <a:pt x="1" y="1"/>
                    <a:pt x="2" y="1"/>
                  </a:cubicBezTo>
                  <a:lnTo>
                    <a:pt x="2" y="1"/>
                  </a:lnTo>
                  <a:lnTo>
                    <a:pt x="1" y="0"/>
                  </a:lnTo>
                  <a:close/>
                  <a:moveTo>
                    <a:pt x="2" y="1"/>
                  </a:moveTo>
                  <a:lnTo>
                    <a:pt x="16" y="10"/>
                  </a:lnTo>
                  <a:cubicBezTo>
                    <a:pt x="13" y="7"/>
                    <a:pt x="9" y="6"/>
                    <a:pt x="6" y="3"/>
                  </a:cubicBezTo>
                  <a:cubicBezTo>
                    <a:pt x="5" y="2"/>
                    <a:pt x="3" y="2"/>
                    <a:pt x="2"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3"/>
            <p:cNvSpPr/>
            <p:nvPr/>
          </p:nvSpPr>
          <p:spPr>
            <a:xfrm>
              <a:off x="3060314" y="4769942"/>
              <a:ext cx="13108" cy="13946"/>
            </a:xfrm>
            <a:custGeom>
              <a:avLst/>
              <a:gdLst/>
              <a:ahLst/>
              <a:cxnLst/>
              <a:rect l="l" t="t" r="r" b="b"/>
              <a:pathLst>
                <a:path w="313" h="333" extrusionOk="0">
                  <a:moveTo>
                    <a:pt x="204" y="0"/>
                  </a:moveTo>
                  <a:cubicBezTo>
                    <a:pt x="184" y="0"/>
                    <a:pt x="163" y="5"/>
                    <a:pt x="146" y="14"/>
                  </a:cubicBezTo>
                  <a:cubicBezTo>
                    <a:pt x="123" y="21"/>
                    <a:pt x="105" y="33"/>
                    <a:pt x="88" y="48"/>
                  </a:cubicBezTo>
                  <a:cubicBezTo>
                    <a:pt x="67" y="63"/>
                    <a:pt x="52" y="82"/>
                    <a:pt x="40" y="103"/>
                  </a:cubicBezTo>
                  <a:cubicBezTo>
                    <a:pt x="25" y="122"/>
                    <a:pt x="14" y="143"/>
                    <a:pt x="10" y="167"/>
                  </a:cubicBezTo>
                  <a:cubicBezTo>
                    <a:pt x="8" y="179"/>
                    <a:pt x="5" y="194"/>
                    <a:pt x="4" y="209"/>
                  </a:cubicBezTo>
                  <a:cubicBezTo>
                    <a:pt x="1" y="235"/>
                    <a:pt x="6" y="259"/>
                    <a:pt x="18" y="281"/>
                  </a:cubicBezTo>
                  <a:cubicBezTo>
                    <a:pt x="27" y="291"/>
                    <a:pt x="33" y="300"/>
                    <a:pt x="41" y="310"/>
                  </a:cubicBezTo>
                  <a:cubicBezTo>
                    <a:pt x="62" y="324"/>
                    <a:pt x="85" y="333"/>
                    <a:pt x="109" y="333"/>
                  </a:cubicBezTo>
                  <a:cubicBezTo>
                    <a:pt x="130" y="333"/>
                    <a:pt x="150" y="329"/>
                    <a:pt x="169" y="319"/>
                  </a:cubicBezTo>
                  <a:cubicBezTo>
                    <a:pt x="191" y="312"/>
                    <a:pt x="210" y="300"/>
                    <a:pt x="227" y="285"/>
                  </a:cubicBezTo>
                  <a:cubicBezTo>
                    <a:pt x="246" y="270"/>
                    <a:pt x="262" y="251"/>
                    <a:pt x="275" y="230"/>
                  </a:cubicBezTo>
                  <a:cubicBezTo>
                    <a:pt x="290" y="211"/>
                    <a:pt x="299" y="190"/>
                    <a:pt x="304" y="167"/>
                  </a:cubicBezTo>
                  <a:cubicBezTo>
                    <a:pt x="306" y="154"/>
                    <a:pt x="310" y="140"/>
                    <a:pt x="311" y="124"/>
                  </a:cubicBezTo>
                  <a:cubicBezTo>
                    <a:pt x="313" y="99"/>
                    <a:pt x="309" y="75"/>
                    <a:pt x="296" y="52"/>
                  </a:cubicBezTo>
                  <a:cubicBezTo>
                    <a:pt x="288" y="42"/>
                    <a:pt x="281" y="33"/>
                    <a:pt x="272" y="25"/>
                  </a:cubicBezTo>
                  <a:cubicBezTo>
                    <a:pt x="252" y="9"/>
                    <a:pt x="230" y="0"/>
                    <a:pt x="204"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3"/>
            <p:cNvSpPr/>
            <p:nvPr/>
          </p:nvSpPr>
          <p:spPr>
            <a:xfrm>
              <a:off x="3082175" y="4713531"/>
              <a:ext cx="40624" cy="40372"/>
            </a:xfrm>
            <a:custGeom>
              <a:avLst/>
              <a:gdLst/>
              <a:ahLst/>
              <a:cxnLst/>
              <a:rect l="l" t="t" r="r" b="b"/>
              <a:pathLst>
                <a:path w="970" h="964" extrusionOk="0">
                  <a:moveTo>
                    <a:pt x="693" y="0"/>
                  </a:moveTo>
                  <a:cubicBezTo>
                    <a:pt x="670" y="0"/>
                    <a:pt x="646" y="4"/>
                    <a:pt x="623" y="11"/>
                  </a:cubicBezTo>
                  <a:cubicBezTo>
                    <a:pt x="569" y="18"/>
                    <a:pt x="517" y="35"/>
                    <a:pt x="470" y="66"/>
                  </a:cubicBezTo>
                  <a:cubicBezTo>
                    <a:pt x="422" y="95"/>
                    <a:pt x="382" y="130"/>
                    <a:pt x="345" y="171"/>
                  </a:cubicBezTo>
                  <a:cubicBezTo>
                    <a:pt x="312" y="192"/>
                    <a:pt x="283" y="216"/>
                    <a:pt x="253" y="239"/>
                  </a:cubicBezTo>
                  <a:cubicBezTo>
                    <a:pt x="249" y="244"/>
                    <a:pt x="242" y="249"/>
                    <a:pt x="237" y="255"/>
                  </a:cubicBezTo>
                  <a:cubicBezTo>
                    <a:pt x="208" y="285"/>
                    <a:pt x="180" y="317"/>
                    <a:pt x="150" y="350"/>
                  </a:cubicBezTo>
                  <a:cubicBezTo>
                    <a:pt x="134" y="369"/>
                    <a:pt x="116" y="399"/>
                    <a:pt x="102" y="424"/>
                  </a:cubicBezTo>
                  <a:cubicBezTo>
                    <a:pt x="62" y="480"/>
                    <a:pt x="33" y="541"/>
                    <a:pt x="16" y="609"/>
                  </a:cubicBezTo>
                  <a:cubicBezTo>
                    <a:pt x="1" y="668"/>
                    <a:pt x="1" y="729"/>
                    <a:pt x="14" y="788"/>
                  </a:cubicBezTo>
                  <a:cubicBezTo>
                    <a:pt x="28" y="843"/>
                    <a:pt x="56" y="887"/>
                    <a:pt x="101" y="920"/>
                  </a:cubicBezTo>
                  <a:cubicBezTo>
                    <a:pt x="142" y="949"/>
                    <a:pt x="186" y="963"/>
                    <a:pt x="233" y="963"/>
                  </a:cubicBezTo>
                  <a:cubicBezTo>
                    <a:pt x="239" y="963"/>
                    <a:pt x="245" y="963"/>
                    <a:pt x="251" y="962"/>
                  </a:cubicBezTo>
                  <a:lnTo>
                    <a:pt x="260" y="962"/>
                  </a:lnTo>
                  <a:cubicBezTo>
                    <a:pt x="291" y="957"/>
                    <a:pt x="323" y="953"/>
                    <a:pt x="353" y="946"/>
                  </a:cubicBezTo>
                  <a:lnTo>
                    <a:pt x="355" y="946"/>
                  </a:lnTo>
                  <a:cubicBezTo>
                    <a:pt x="375" y="951"/>
                    <a:pt x="396" y="953"/>
                    <a:pt x="416" y="953"/>
                  </a:cubicBezTo>
                  <a:cubicBezTo>
                    <a:pt x="439" y="953"/>
                    <a:pt x="462" y="950"/>
                    <a:pt x="486" y="943"/>
                  </a:cubicBezTo>
                  <a:cubicBezTo>
                    <a:pt x="542" y="937"/>
                    <a:pt x="592" y="919"/>
                    <a:pt x="638" y="888"/>
                  </a:cubicBezTo>
                  <a:cubicBezTo>
                    <a:pt x="670" y="865"/>
                    <a:pt x="703" y="839"/>
                    <a:pt x="734" y="815"/>
                  </a:cubicBezTo>
                  <a:cubicBezTo>
                    <a:pt x="799" y="756"/>
                    <a:pt x="849" y="686"/>
                    <a:pt x="887" y="607"/>
                  </a:cubicBezTo>
                  <a:cubicBezTo>
                    <a:pt x="908" y="554"/>
                    <a:pt x="928" y="500"/>
                    <a:pt x="944" y="446"/>
                  </a:cubicBezTo>
                  <a:lnTo>
                    <a:pt x="950" y="431"/>
                  </a:lnTo>
                  <a:cubicBezTo>
                    <a:pt x="950" y="430"/>
                    <a:pt x="951" y="427"/>
                    <a:pt x="951" y="424"/>
                  </a:cubicBezTo>
                  <a:cubicBezTo>
                    <a:pt x="955" y="405"/>
                    <a:pt x="956" y="386"/>
                    <a:pt x="958" y="369"/>
                  </a:cubicBezTo>
                  <a:cubicBezTo>
                    <a:pt x="970" y="332"/>
                    <a:pt x="970" y="297"/>
                    <a:pt x="962" y="262"/>
                  </a:cubicBezTo>
                  <a:cubicBezTo>
                    <a:pt x="963" y="228"/>
                    <a:pt x="955" y="195"/>
                    <a:pt x="936" y="167"/>
                  </a:cubicBezTo>
                  <a:cubicBezTo>
                    <a:pt x="931" y="152"/>
                    <a:pt x="925" y="136"/>
                    <a:pt x="917" y="121"/>
                  </a:cubicBezTo>
                  <a:cubicBezTo>
                    <a:pt x="882" y="66"/>
                    <a:pt x="833" y="30"/>
                    <a:pt x="768" y="11"/>
                  </a:cubicBezTo>
                  <a:cubicBezTo>
                    <a:pt x="743" y="4"/>
                    <a:pt x="718" y="0"/>
                    <a:pt x="693"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3"/>
            <p:cNvSpPr/>
            <p:nvPr/>
          </p:nvSpPr>
          <p:spPr>
            <a:xfrm>
              <a:off x="3101984" y="4807760"/>
              <a:ext cx="14700" cy="11224"/>
            </a:xfrm>
            <a:custGeom>
              <a:avLst/>
              <a:gdLst/>
              <a:ahLst/>
              <a:cxnLst/>
              <a:rect l="l" t="t" r="r" b="b"/>
              <a:pathLst>
                <a:path w="351" h="268" extrusionOk="0">
                  <a:moveTo>
                    <a:pt x="191" y="0"/>
                  </a:moveTo>
                  <a:cubicBezTo>
                    <a:pt x="169" y="0"/>
                    <a:pt x="147" y="4"/>
                    <a:pt x="127" y="12"/>
                  </a:cubicBezTo>
                  <a:cubicBezTo>
                    <a:pt x="113" y="19"/>
                    <a:pt x="98" y="25"/>
                    <a:pt x="86" y="31"/>
                  </a:cubicBezTo>
                  <a:cubicBezTo>
                    <a:pt x="67" y="41"/>
                    <a:pt x="52" y="55"/>
                    <a:pt x="39" y="71"/>
                  </a:cubicBezTo>
                  <a:cubicBezTo>
                    <a:pt x="28" y="79"/>
                    <a:pt x="21" y="88"/>
                    <a:pt x="16" y="101"/>
                  </a:cubicBezTo>
                  <a:cubicBezTo>
                    <a:pt x="6" y="116"/>
                    <a:pt x="1" y="130"/>
                    <a:pt x="1" y="149"/>
                  </a:cubicBezTo>
                  <a:cubicBezTo>
                    <a:pt x="2" y="160"/>
                    <a:pt x="5" y="171"/>
                    <a:pt x="6" y="182"/>
                  </a:cubicBezTo>
                  <a:cubicBezTo>
                    <a:pt x="13" y="198"/>
                    <a:pt x="22" y="212"/>
                    <a:pt x="36" y="223"/>
                  </a:cubicBezTo>
                  <a:cubicBezTo>
                    <a:pt x="39" y="224"/>
                    <a:pt x="39" y="225"/>
                    <a:pt x="40" y="228"/>
                  </a:cubicBezTo>
                  <a:cubicBezTo>
                    <a:pt x="41" y="229"/>
                    <a:pt x="43" y="232"/>
                    <a:pt x="46" y="235"/>
                  </a:cubicBezTo>
                  <a:cubicBezTo>
                    <a:pt x="48" y="238"/>
                    <a:pt x="52" y="242"/>
                    <a:pt x="55" y="243"/>
                  </a:cubicBezTo>
                  <a:cubicBezTo>
                    <a:pt x="66" y="252"/>
                    <a:pt x="75" y="259"/>
                    <a:pt x="89" y="262"/>
                  </a:cubicBezTo>
                  <a:lnTo>
                    <a:pt x="94" y="262"/>
                  </a:lnTo>
                  <a:cubicBezTo>
                    <a:pt x="100" y="263"/>
                    <a:pt x="104" y="263"/>
                    <a:pt x="109" y="265"/>
                  </a:cubicBezTo>
                  <a:cubicBezTo>
                    <a:pt x="117" y="267"/>
                    <a:pt x="124" y="268"/>
                    <a:pt x="132" y="268"/>
                  </a:cubicBezTo>
                  <a:cubicBezTo>
                    <a:pt x="138" y="268"/>
                    <a:pt x="145" y="267"/>
                    <a:pt x="151" y="266"/>
                  </a:cubicBezTo>
                  <a:cubicBezTo>
                    <a:pt x="162" y="265"/>
                    <a:pt x="172" y="262"/>
                    <a:pt x="182" y="259"/>
                  </a:cubicBezTo>
                  <a:cubicBezTo>
                    <a:pt x="197" y="255"/>
                    <a:pt x="203" y="251"/>
                    <a:pt x="212" y="247"/>
                  </a:cubicBezTo>
                  <a:cubicBezTo>
                    <a:pt x="215" y="247"/>
                    <a:pt x="215" y="244"/>
                    <a:pt x="216" y="244"/>
                  </a:cubicBezTo>
                  <a:cubicBezTo>
                    <a:pt x="224" y="238"/>
                    <a:pt x="233" y="232"/>
                    <a:pt x="242" y="225"/>
                  </a:cubicBezTo>
                  <a:cubicBezTo>
                    <a:pt x="243" y="224"/>
                    <a:pt x="245" y="224"/>
                    <a:pt x="246" y="223"/>
                  </a:cubicBezTo>
                  <a:cubicBezTo>
                    <a:pt x="265" y="212"/>
                    <a:pt x="280" y="198"/>
                    <a:pt x="294" y="183"/>
                  </a:cubicBezTo>
                  <a:cubicBezTo>
                    <a:pt x="299" y="179"/>
                    <a:pt x="300" y="174"/>
                    <a:pt x="306" y="168"/>
                  </a:cubicBezTo>
                  <a:cubicBezTo>
                    <a:pt x="323" y="155"/>
                    <a:pt x="337" y="140"/>
                    <a:pt x="344" y="120"/>
                  </a:cubicBezTo>
                  <a:cubicBezTo>
                    <a:pt x="351" y="105"/>
                    <a:pt x="351" y="87"/>
                    <a:pt x="345" y="72"/>
                  </a:cubicBezTo>
                  <a:cubicBezTo>
                    <a:pt x="333" y="55"/>
                    <a:pt x="323" y="41"/>
                    <a:pt x="310" y="33"/>
                  </a:cubicBezTo>
                  <a:cubicBezTo>
                    <a:pt x="306" y="31"/>
                    <a:pt x="304" y="27"/>
                    <a:pt x="300" y="26"/>
                  </a:cubicBezTo>
                  <a:cubicBezTo>
                    <a:pt x="299" y="26"/>
                    <a:pt x="298" y="25"/>
                    <a:pt x="298" y="25"/>
                  </a:cubicBezTo>
                  <a:cubicBezTo>
                    <a:pt x="287" y="19"/>
                    <a:pt x="277" y="14"/>
                    <a:pt x="266" y="11"/>
                  </a:cubicBezTo>
                  <a:cubicBezTo>
                    <a:pt x="265" y="11"/>
                    <a:pt x="264" y="10"/>
                    <a:pt x="264" y="10"/>
                  </a:cubicBezTo>
                  <a:lnTo>
                    <a:pt x="260" y="10"/>
                  </a:lnTo>
                  <a:cubicBezTo>
                    <a:pt x="250" y="7"/>
                    <a:pt x="237" y="4"/>
                    <a:pt x="226" y="3"/>
                  </a:cubicBezTo>
                  <a:lnTo>
                    <a:pt x="205" y="3"/>
                  </a:lnTo>
                  <a:cubicBezTo>
                    <a:pt x="200" y="3"/>
                    <a:pt x="196" y="0"/>
                    <a:pt x="19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3"/>
            <p:cNvSpPr/>
            <p:nvPr/>
          </p:nvSpPr>
          <p:spPr>
            <a:xfrm>
              <a:off x="3051058" y="4846582"/>
              <a:ext cx="31619" cy="26343"/>
            </a:xfrm>
            <a:custGeom>
              <a:avLst/>
              <a:gdLst/>
              <a:ahLst/>
              <a:cxnLst/>
              <a:rect l="l" t="t" r="r" b="b"/>
              <a:pathLst>
                <a:path w="755" h="629" extrusionOk="0">
                  <a:moveTo>
                    <a:pt x="471" y="1"/>
                  </a:moveTo>
                  <a:cubicBezTo>
                    <a:pt x="290" y="1"/>
                    <a:pt x="100" y="154"/>
                    <a:pt x="50" y="325"/>
                  </a:cubicBezTo>
                  <a:cubicBezTo>
                    <a:pt x="1" y="495"/>
                    <a:pt x="111" y="628"/>
                    <a:pt x="283" y="628"/>
                  </a:cubicBezTo>
                  <a:cubicBezTo>
                    <a:pt x="464" y="628"/>
                    <a:pt x="654" y="475"/>
                    <a:pt x="706" y="304"/>
                  </a:cubicBezTo>
                  <a:cubicBezTo>
                    <a:pt x="755" y="135"/>
                    <a:pt x="645" y="1"/>
                    <a:pt x="471"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3"/>
            <p:cNvSpPr/>
            <p:nvPr/>
          </p:nvSpPr>
          <p:spPr>
            <a:xfrm>
              <a:off x="2926048" y="4846289"/>
              <a:ext cx="31410" cy="32918"/>
            </a:xfrm>
            <a:custGeom>
              <a:avLst/>
              <a:gdLst/>
              <a:ahLst/>
              <a:cxnLst/>
              <a:rect l="l" t="t" r="r" b="b"/>
              <a:pathLst>
                <a:path w="750" h="786" extrusionOk="0">
                  <a:moveTo>
                    <a:pt x="425" y="1"/>
                  </a:moveTo>
                  <a:cubicBezTo>
                    <a:pt x="398" y="2"/>
                    <a:pt x="371" y="6"/>
                    <a:pt x="344" y="8"/>
                  </a:cubicBezTo>
                  <a:cubicBezTo>
                    <a:pt x="298" y="17"/>
                    <a:pt x="257" y="37"/>
                    <a:pt x="223" y="67"/>
                  </a:cubicBezTo>
                  <a:cubicBezTo>
                    <a:pt x="181" y="94"/>
                    <a:pt x="143" y="128"/>
                    <a:pt x="115" y="170"/>
                  </a:cubicBezTo>
                  <a:cubicBezTo>
                    <a:pt x="96" y="203"/>
                    <a:pt x="78" y="233"/>
                    <a:pt x="59" y="265"/>
                  </a:cubicBezTo>
                  <a:cubicBezTo>
                    <a:pt x="33" y="314"/>
                    <a:pt x="18" y="365"/>
                    <a:pt x="13" y="420"/>
                  </a:cubicBezTo>
                  <a:cubicBezTo>
                    <a:pt x="2" y="467"/>
                    <a:pt x="1" y="516"/>
                    <a:pt x="12" y="565"/>
                  </a:cubicBezTo>
                  <a:cubicBezTo>
                    <a:pt x="20" y="594"/>
                    <a:pt x="28" y="622"/>
                    <a:pt x="39" y="650"/>
                  </a:cubicBezTo>
                  <a:cubicBezTo>
                    <a:pt x="54" y="691"/>
                    <a:pt x="81" y="721"/>
                    <a:pt x="116" y="741"/>
                  </a:cubicBezTo>
                  <a:cubicBezTo>
                    <a:pt x="147" y="771"/>
                    <a:pt x="182" y="784"/>
                    <a:pt x="227" y="786"/>
                  </a:cubicBezTo>
                  <a:cubicBezTo>
                    <a:pt x="254" y="784"/>
                    <a:pt x="281" y="780"/>
                    <a:pt x="309" y="779"/>
                  </a:cubicBezTo>
                  <a:cubicBezTo>
                    <a:pt x="353" y="768"/>
                    <a:pt x="394" y="748"/>
                    <a:pt x="428" y="719"/>
                  </a:cubicBezTo>
                  <a:cubicBezTo>
                    <a:pt x="471" y="692"/>
                    <a:pt x="508" y="658"/>
                    <a:pt x="536" y="616"/>
                  </a:cubicBezTo>
                  <a:cubicBezTo>
                    <a:pt x="555" y="584"/>
                    <a:pt x="574" y="554"/>
                    <a:pt x="593" y="521"/>
                  </a:cubicBezTo>
                  <a:cubicBezTo>
                    <a:pt x="609" y="487"/>
                    <a:pt x="622" y="454"/>
                    <a:pt x="630" y="418"/>
                  </a:cubicBezTo>
                  <a:cubicBezTo>
                    <a:pt x="643" y="406"/>
                    <a:pt x="656" y="394"/>
                    <a:pt x="669" y="382"/>
                  </a:cubicBezTo>
                  <a:cubicBezTo>
                    <a:pt x="717" y="332"/>
                    <a:pt x="749" y="266"/>
                    <a:pt x="744" y="197"/>
                  </a:cubicBezTo>
                  <a:cubicBezTo>
                    <a:pt x="741" y="170"/>
                    <a:pt x="736" y="149"/>
                    <a:pt x="722" y="125"/>
                  </a:cubicBezTo>
                  <a:cubicBezTo>
                    <a:pt x="717" y="115"/>
                    <a:pt x="707" y="108"/>
                    <a:pt x="698" y="101"/>
                  </a:cubicBezTo>
                  <a:cubicBezTo>
                    <a:pt x="684" y="89"/>
                    <a:pt x="669" y="82"/>
                    <a:pt x="650" y="82"/>
                  </a:cubicBezTo>
                  <a:cubicBezTo>
                    <a:pt x="624" y="82"/>
                    <a:pt x="597" y="77"/>
                    <a:pt x="572" y="75"/>
                  </a:cubicBezTo>
                  <a:cubicBezTo>
                    <a:pt x="562" y="63"/>
                    <a:pt x="548" y="54"/>
                    <a:pt x="535" y="45"/>
                  </a:cubicBezTo>
                  <a:cubicBezTo>
                    <a:pt x="504" y="16"/>
                    <a:pt x="468" y="2"/>
                    <a:pt x="425"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3"/>
            <p:cNvSpPr/>
            <p:nvPr/>
          </p:nvSpPr>
          <p:spPr>
            <a:xfrm>
              <a:off x="3143319" y="4629311"/>
              <a:ext cx="42466" cy="28813"/>
            </a:xfrm>
            <a:custGeom>
              <a:avLst/>
              <a:gdLst/>
              <a:ahLst/>
              <a:cxnLst/>
              <a:rect l="l" t="t" r="r" b="b"/>
              <a:pathLst>
                <a:path w="1014" h="688" extrusionOk="0">
                  <a:moveTo>
                    <a:pt x="585" y="1"/>
                  </a:moveTo>
                  <a:cubicBezTo>
                    <a:pt x="246" y="1"/>
                    <a:pt x="1" y="688"/>
                    <a:pt x="429" y="688"/>
                  </a:cubicBezTo>
                  <a:cubicBezTo>
                    <a:pt x="768" y="688"/>
                    <a:pt x="1013" y="1"/>
                    <a:pt x="585"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3"/>
            <p:cNvSpPr/>
            <p:nvPr/>
          </p:nvSpPr>
          <p:spPr>
            <a:xfrm>
              <a:off x="3187209" y="4604225"/>
              <a:ext cx="7915" cy="7999"/>
            </a:xfrm>
            <a:custGeom>
              <a:avLst/>
              <a:gdLst/>
              <a:ahLst/>
              <a:cxnLst/>
              <a:rect l="l" t="t" r="r" b="b"/>
              <a:pathLst>
                <a:path w="189" h="191" extrusionOk="0">
                  <a:moveTo>
                    <a:pt x="91" y="0"/>
                  </a:moveTo>
                  <a:cubicBezTo>
                    <a:pt x="1" y="0"/>
                    <a:pt x="7" y="190"/>
                    <a:pt x="100" y="190"/>
                  </a:cubicBezTo>
                  <a:cubicBezTo>
                    <a:pt x="189" y="189"/>
                    <a:pt x="182" y="0"/>
                    <a:pt x="9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3"/>
            <p:cNvSpPr/>
            <p:nvPr/>
          </p:nvSpPr>
          <p:spPr>
            <a:xfrm>
              <a:off x="3207353" y="4542746"/>
              <a:ext cx="38655" cy="30363"/>
            </a:xfrm>
            <a:custGeom>
              <a:avLst/>
              <a:gdLst/>
              <a:ahLst/>
              <a:cxnLst/>
              <a:rect l="l" t="t" r="r" b="b"/>
              <a:pathLst>
                <a:path w="923" h="725" extrusionOk="0">
                  <a:moveTo>
                    <a:pt x="536" y="0"/>
                  </a:moveTo>
                  <a:cubicBezTo>
                    <a:pt x="191" y="0"/>
                    <a:pt x="1" y="724"/>
                    <a:pt x="387" y="724"/>
                  </a:cubicBezTo>
                  <a:cubicBezTo>
                    <a:pt x="733" y="723"/>
                    <a:pt x="923" y="0"/>
                    <a:pt x="536"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3"/>
            <p:cNvSpPr/>
            <p:nvPr/>
          </p:nvSpPr>
          <p:spPr>
            <a:xfrm>
              <a:off x="3034097" y="4666249"/>
              <a:ext cx="20772" cy="14197"/>
            </a:xfrm>
            <a:custGeom>
              <a:avLst/>
              <a:gdLst/>
              <a:ahLst/>
              <a:cxnLst/>
              <a:rect l="l" t="t" r="r" b="b"/>
              <a:pathLst>
                <a:path w="496" h="339" extrusionOk="0">
                  <a:moveTo>
                    <a:pt x="346" y="1"/>
                  </a:moveTo>
                  <a:cubicBezTo>
                    <a:pt x="342" y="1"/>
                    <a:pt x="338" y="1"/>
                    <a:pt x="334" y="1"/>
                  </a:cubicBezTo>
                  <a:cubicBezTo>
                    <a:pt x="315" y="2"/>
                    <a:pt x="299" y="5"/>
                    <a:pt x="280" y="8"/>
                  </a:cubicBezTo>
                  <a:cubicBezTo>
                    <a:pt x="261" y="15"/>
                    <a:pt x="243" y="19"/>
                    <a:pt x="224" y="26"/>
                  </a:cubicBezTo>
                  <a:cubicBezTo>
                    <a:pt x="219" y="28"/>
                    <a:pt x="213" y="31"/>
                    <a:pt x="209" y="35"/>
                  </a:cubicBezTo>
                  <a:cubicBezTo>
                    <a:pt x="205" y="36"/>
                    <a:pt x="202" y="36"/>
                    <a:pt x="198" y="38"/>
                  </a:cubicBezTo>
                  <a:lnTo>
                    <a:pt x="166" y="46"/>
                  </a:lnTo>
                  <a:cubicBezTo>
                    <a:pt x="158" y="49"/>
                    <a:pt x="151" y="51"/>
                    <a:pt x="143" y="55"/>
                  </a:cubicBezTo>
                  <a:cubicBezTo>
                    <a:pt x="135" y="58"/>
                    <a:pt x="128" y="59"/>
                    <a:pt x="118" y="63"/>
                  </a:cubicBezTo>
                  <a:cubicBezTo>
                    <a:pt x="105" y="70"/>
                    <a:pt x="94" y="77"/>
                    <a:pt x="80" y="85"/>
                  </a:cubicBezTo>
                  <a:cubicBezTo>
                    <a:pt x="78" y="85"/>
                    <a:pt x="78" y="87"/>
                    <a:pt x="76" y="87"/>
                  </a:cubicBezTo>
                  <a:cubicBezTo>
                    <a:pt x="74" y="89"/>
                    <a:pt x="70" y="92"/>
                    <a:pt x="67" y="93"/>
                  </a:cubicBezTo>
                  <a:cubicBezTo>
                    <a:pt x="51" y="104"/>
                    <a:pt x="37" y="116"/>
                    <a:pt x="28" y="131"/>
                  </a:cubicBezTo>
                  <a:cubicBezTo>
                    <a:pt x="15" y="143"/>
                    <a:pt x="9" y="158"/>
                    <a:pt x="3" y="173"/>
                  </a:cubicBezTo>
                  <a:cubicBezTo>
                    <a:pt x="2" y="184"/>
                    <a:pt x="2" y="194"/>
                    <a:pt x="1" y="203"/>
                  </a:cubicBezTo>
                  <a:cubicBezTo>
                    <a:pt x="2" y="223"/>
                    <a:pt x="9" y="240"/>
                    <a:pt x="22" y="255"/>
                  </a:cubicBezTo>
                  <a:cubicBezTo>
                    <a:pt x="24" y="257"/>
                    <a:pt x="26" y="260"/>
                    <a:pt x="29" y="261"/>
                  </a:cubicBezTo>
                  <a:cubicBezTo>
                    <a:pt x="48" y="283"/>
                    <a:pt x="70" y="289"/>
                    <a:pt x="95" y="298"/>
                  </a:cubicBezTo>
                  <a:cubicBezTo>
                    <a:pt x="104" y="301"/>
                    <a:pt x="112" y="305"/>
                    <a:pt x="123" y="306"/>
                  </a:cubicBezTo>
                  <a:lnTo>
                    <a:pt x="124" y="306"/>
                  </a:lnTo>
                  <a:cubicBezTo>
                    <a:pt x="136" y="316"/>
                    <a:pt x="148" y="322"/>
                    <a:pt x="163" y="326"/>
                  </a:cubicBezTo>
                  <a:cubicBezTo>
                    <a:pt x="183" y="335"/>
                    <a:pt x="205" y="339"/>
                    <a:pt x="227" y="339"/>
                  </a:cubicBezTo>
                  <a:cubicBezTo>
                    <a:pt x="230" y="339"/>
                    <a:pt x="233" y="339"/>
                    <a:pt x="236" y="339"/>
                  </a:cubicBezTo>
                  <a:lnTo>
                    <a:pt x="291" y="332"/>
                  </a:lnTo>
                  <a:cubicBezTo>
                    <a:pt x="308" y="325"/>
                    <a:pt x="327" y="320"/>
                    <a:pt x="346" y="313"/>
                  </a:cubicBezTo>
                  <a:cubicBezTo>
                    <a:pt x="373" y="302"/>
                    <a:pt x="396" y="287"/>
                    <a:pt x="417" y="267"/>
                  </a:cubicBezTo>
                  <a:cubicBezTo>
                    <a:pt x="433" y="257"/>
                    <a:pt x="444" y="245"/>
                    <a:pt x="453" y="230"/>
                  </a:cubicBezTo>
                  <a:cubicBezTo>
                    <a:pt x="470" y="211"/>
                    <a:pt x="480" y="191"/>
                    <a:pt x="487" y="167"/>
                  </a:cubicBezTo>
                  <a:cubicBezTo>
                    <a:pt x="489" y="152"/>
                    <a:pt x="490" y="138"/>
                    <a:pt x="491" y="123"/>
                  </a:cubicBezTo>
                  <a:cubicBezTo>
                    <a:pt x="495" y="108"/>
                    <a:pt x="491" y="95"/>
                    <a:pt x="489" y="80"/>
                  </a:cubicBezTo>
                  <a:cubicBezTo>
                    <a:pt x="480" y="58"/>
                    <a:pt x="465" y="43"/>
                    <a:pt x="446" y="34"/>
                  </a:cubicBezTo>
                  <a:cubicBezTo>
                    <a:pt x="434" y="23"/>
                    <a:pt x="422" y="16"/>
                    <a:pt x="407" y="12"/>
                  </a:cubicBezTo>
                  <a:cubicBezTo>
                    <a:pt x="387" y="4"/>
                    <a:pt x="367" y="1"/>
                    <a:pt x="346"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3"/>
            <p:cNvSpPr/>
            <p:nvPr/>
          </p:nvSpPr>
          <p:spPr>
            <a:xfrm>
              <a:off x="3009681" y="4704862"/>
              <a:ext cx="7957" cy="7999"/>
            </a:xfrm>
            <a:custGeom>
              <a:avLst/>
              <a:gdLst/>
              <a:ahLst/>
              <a:cxnLst/>
              <a:rect l="l" t="t" r="r" b="b"/>
              <a:pathLst>
                <a:path w="190" h="191" extrusionOk="0">
                  <a:moveTo>
                    <a:pt x="90" y="1"/>
                  </a:moveTo>
                  <a:cubicBezTo>
                    <a:pt x="1" y="1"/>
                    <a:pt x="7" y="191"/>
                    <a:pt x="98" y="191"/>
                  </a:cubicBezTo>
                  <a:cubicBezTo>
                    <a:pt x="189" y="189"/>
                    <a:pt x="182" y="1"/>
                    <a:pt x="90"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23"/>
          <p:cNvGrpSpPr/>
          <p:nvPr/>
        </p:nvGrpSpPr>
        <p:grpSpPr>
          <a:xfrm>
            <a:off x="571477" y="826886"/>
            <a:ext cx="557240" cy="269030"/>
            <a:chOff x="4271720" y="4639781"/>
            <a:chExt cx="283064" cy="136653"/>
          </a:xfrm>
        </p:grpSpPr>
        <p:sp>
          <p:nvSpPr>
            <p:cNvPr id="952" name="Google Shape;952;p23"/>
            <p:cNvSpPr/>
            <p:nvPr/>
          </p:nvSpPr>
          <p:spPr>
            <a:xfrm>
              <a:off x="4417963" y="4647361"/>
              <a:ext cx="44309" cy="60475"/>
            </a:xfrm>
            <a:custGeom>
              <a:avLst/>
              <a:gdLst/>
              <a:ahLst/>
              <a:cxnLst/>
              <a:rect l="l" t="t" r="r" b="b"/>
              <a:pathLst>
                <a:path w="1058" h="1444" extrusionOk="0">
                  <a:moveTo>
                    <a:pt x="637" y="1"/>
                  </a:moveTo>
                  <a:cubicBezTo>
                    <a:pt x="587" y="1"/>
                    <a:pt x="537" y="12"/>
                    <a:pt x="490" y="32"/>
                  </a:cubicBezTo>
                  <a:cubicBezTo>
                    <a:pt x="486" y="33"/>
                    <a:pt x="482" y="35"/>
                    <a:pt x="476" y="37"/>
                  </a:cubicBezTo>
                  <a:cubicBezTo>
                    <a:pt x="461" y="41"/>
                    <a:pt x="447" y="45"/>
                    <a:pt x="429" y="45"/>
                  </a:cubicBezTo>
                  <a:lnTo>
                    <a:pt x="318" y="87"/>
                  </a:lnTo>
                  <a:cubicBezTo>
                    <a:pt x="284" y="113"/>
                    <a:pt x="250" y="140"/>
                    <a:pt x="216" y="166"/>
                  </a:cubicBezTo>
                  <a:cubicBezTo>
                    <a:pt x="211" y="170"/>
                    <a:pt x="132" y="269"/>
                    <a:pt x="129" y="276"/>
                  </a:cubicBezTo>
                  <a:lnTo>
                    <a:pt x="63" y="407"/>
                  </a:lnTo>
                  <a:lnTo>
                    <a:pt x="22" y="561"/>
                  </a:lnTo>
                  <a:cubicBezTo>
                    <a:pt x="1" y="669"/>
                    <a:pt x="9" y="703"/>
                    <a:pt x="21" y="794"/>
                  </a:cubicBezTo>
                  <a:cubicBezTo>
                    <a:pt x="22" y="843"/>
                    <a:pt x="33" y="889"/>
                    <a:pt x="53" y="933"/>
                  </a:cubicBezTo>
                  <a:cubicBezTo>
                    <a:pt x="63" y="977"/>
                    <a:pt x="82" y="1016"/>
                    <a:pt x="112" y="1051"/>
                  </a:cubicBezTo>
                  <a:cubicBezTo>
                    <a:pt x="123" y="1069"/>
                    <a:pt x="135" y="1092"/>
                    <a:pt x="151" y="1110"/>
                  </a:cubicBezTo>
                  <a:cubicBezTo>
                    <a:pt x="155" y="1112"/>
                    <a:pt x="158" y="1114"/>
                    <a:pt x="162" y="1118"/>
                  </a:cubicBezTo>
                  <a:cubicBezTo>
                    <a:pt x="171" y="1148"/>
                    <a:pt x="184" y="1180"/>
                    <a:pt x="196" y="1209"/>
                  </a:cubicBezTo>
                  <a:cubicBezTo>
                    <a:pt x="232" y="1290"/>
                    <a:pt x="291" y="1354"/>
                    <a:pt x="365" y="1401"/>
                  </a:cubicBezTo>
                  <a:cubicBezTo>
                    <a:pt x="409" y="1430"/>
                    <a:pt x="456" y="1444"/>
                    <a:pt x="506" y="1444"/>
                  </a:cubicBezTo>
                  <a:cubicBezTo>
                    <a:pt x="518" y="1444"/>
                    <a:pt x="529" y="1443"/>
                    <a:pt x="541" y="1442"/>
                  </a:cubicBezTo>
                  <a:cubicBezTo>
                    <a:pt x="548" y="1442"/>
                    <a:pt x="555" y="1442"/>
                    <a:pt x="561" y="1442"/>
                  </a:cubicBezTo>
                  <a:cubicBezTo>
                    <a:pt x="616" y="1442"/>
                    <a:pt x="669" y="1427"/>
                    <a:pt x="719" y="1396"/>
                  </a:cubicBezTo>
                  <a:cubicBezTo>
                    <a:pt x="800" y="1347"/>
                    <a:pt x="867" y="1282"/>
                    <a:pt x="916" y="1200"/>
                  </a:cubicBezTo>
                  <a:cubicBezTo>
                    <a:pt x="978" y="1092"/>
                    <a:pt x="1031" y="975"/>
                    <a:pt x="1043" y="848"/>
                  </a:cubicBezTo>
                  <a:cubicBezTo>
                    <a:pt x="1050" y="777"/>
                    <a:pt x="1058" y="706"/>
                    <a:pt x="1057" y="635"/>
                  </a:cubicBezTo>
                  <a:cubicBezTo>
                    <a:pt x="1058" y="603"/>
                    <a:pt x="1051" y="569"/>
                    <a:pt x="1048" y="535"/>
                  </a:cubicBezTo>
                  <a:cubicBezTo>
                    <a:pt x="1046" y="432"/>
                    <a:pt x="1023" y="333"/>
                    <a:pt x="978" y="241"/>
                  </a:cubicBezTo>
                  <a:cubicBezTo>
                    <a:pt x="951" y="176"/>
                    <a:pt x="910" y="125"/>
                    <a:pt x="855" y="87"/>
                  </a:cubicBezTo>
                  <a:cubicBezTo>
                    <a:pt x="810" y="41"/>
                    <a:pt x="757" y="14"/>
                    <a:pt x="691" y="5"/>
                  </a:cubicBezTo>
                  <a:cubicBezTo>
                    <a:pt x="673" y="2"/>
                    <a:pt x="655" y="1"/>
                    <a:pt x="637"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3"/>
            <p:cNvSpPr/>
            <p:nvPr/>
          </p:nvSpPr>
          <p:spPr>
            <a:xfrm>
              <a:off x="4381611" y="4655444"/>
              <a:ext cx="15035" cy="18595"/>
            </a:xfrm>
            <a:custGeom>
              <a:avLst/>
              <a:gdLst/>
              <a:ahLst/>
              <a:cxnLst/>
              <a:rect l="l" t="t" r="r" b="b"/>
              <a:pathLst>
                <a:path w="359" h="444" extrusionOk="0">
                  <a:moveTo>
                    <a:pt x="218" y="0"/>
                  </a:moveTo>
                  <a:cubicBezTo>
                    <a:pt x="212" y="0"/>
                    <a:pt x="205" y="1"/>
                    <a:pt x="199" y="2"/>
                  </a:cubicBezTo>
                  <a:cubicBezTo>
                    <a:pt x="169" y="6"/>
                    <a:pt x="143" y="22"/>
                    <a:pt x="122" y="42"/>
                  </a:cubicBezTo>
                  <a:cubicBezTo>
                    <a:pt x="96" y="65"/>
                    <a:pt x="75" y="95"/>
                    <a:pt x="63" y="126"/>
                  </a:cubicBezTo>
                  <a:cubicBezTo>
                    <a:pt x="52" y="157"/>
                    <a:pt x="39" y="187"/>
                    <a:pt x="27" y="218"/>
                  </a:cubicBezTo>
                  <a:cubicBezTo>
                    <a:pt x="6" y="269"/>
                    <a:pt x="1" y="330"/>
                    <a:pt x="25" y="378"/>
                  </a:cubicBezTo>
                  <a:cubicBezTo>
                    <a:pt x="33" y="401"/>
                    <a:pt x="48" y="418"/>
                    <a:pt x="67" y="430"/>
                  </a:cubicBezTo>
                  <a:cubicBezTo>
                    <a:pt x="82" y="439"/>
                    <a:pt x="97" y="443"/>
                    <a:pt x="114" y="443"/>
                  </a:cubicBezTo>
                  <a:cubicBezTo>
                    <a:pt x="118" y="443"/>
                    <a:pt x="123" y="443"/>
                    <a:pt x="128" y="442"/>
                  </a:cubicBezTo>
                  <a:cubicBezTo>
                    <a:pt x="151" y="435"/>
                    <a:pt x="176" y="430"/>
                    <a:pt x="199" y="423"/>
                  </a:cubicBezTo>
                  <a:cubicBezTo>
                    <a:pt x="230" y="418"/>
                    <a:pt x="256" y="403"/>
                    <a:pt x="277" y="382"/>
                  </a:cubicBezTo>
                  <a:cubicBezTo>
                    <a:pt x="303" y="359"/>
                    <a:pt x="324" y="330"/>
                    <a:pt x="334" y="298"/>
                  </a:cubicBezTo>
                  <a:cubicBezTo>
                    <a:pt x="351" y="262"/>
                    <a:pt x="357" y="225"/>
                    <a:pt x="359" y="186"/>
                  </a:cubicBezTo>
                  <a:cubicBezTo>
                    <a:pt x="357" y="152"/>
                    <a:pt x="351" y="118"/>
                    <a:pt x="337" y="86"/>
                  </a:cubicBezTo>
                  <a:cubicBezTo>
                    <a:pt x="325" y="57"/>
                    <a:pt x="306" y="35"/>
                    <a:pt x="280" y="18"/>
                  </a:cubicBezTo>
                  <a:cubicBezTo>
                    <a:pt x="261" y="6"/>
                    <a:pt x="240" y="0"/>
                    <a:pt x="218"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3"/>
            <p:cNvSpPr/>
            <p:nvPr/>
          </p:nvSpPr>
          <p:spPr>
            <a:xfrm>
              <a:off x="4384334" y="4724587"/>
              <a:ext cx="22950" cy="21778"/>
            </a:xfrm>
            <a:custGeom>
              <a:avLst/>
              <a:gdLst/>
              <a:ahLst/>
              <a:cxnLst/>
              <a:rect l="l" t="t" r="r" b="b"/>
              <a:pathLst>
                <a:path w="548" h="520" extrusionOk="0">
                  <a:moveTo>
                    <a:pt x="301" y="0"/>
                  </a:moveTo>
                  <a:cubicBezTo>
                    <a:pt x="48" y="0"/>
                    <a:pt x="1" y="520"/>
                    <a:pt x="248" y="520"/>
                  </a:cubicBezTo>
                  <a:cubicBezTo>
                    <a:pt x="500" y="520"/>
                    <a:pt x="547" y="0"/>
                    <a:pt x="30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3"/>
            <p:cNvSpPr/>
            <p:nvPr/>
          </p:nvSpPr>
          <p:spPr>
            <a:xfrm>
              <a:off x="4428475" y="4747788"/>
              <a:ext cx="28646" cy="28646"/>
            </a:xfrm>
            <a:custGeom>
              <a:avLst/>
              <a:gdLst/>
              <a:ahLst/>
              <a:cxnLst/>
              <a:rect l="l" t="t" r="r" b="b"/>
              <a:pathLst>
                <a:path w="684" h="684" extrusionOk="0">
                  <a:moveTo>
                    <a:pt x="459" y="1"/>
                  </a:moveTo>
                  <a:cubicBezTo>
                    <a:pt x="403" y="1"/>
                    <a:pt x="350" y="14"/>
                    <a:pt x="300" y="39"/>
                  </a:cubicBezTo>
                  <a:cubicBezTo>
                    <a:pt x="296" y="41"/>
                    <a:pt x="290" y="43"/>
                    <a:pt x="284" y="47"/>
                  </a:cubicBezTo>
                  <a:cubicBezTo>
                    <a:pt x="277" y="48"/>
                    <a:pt x="271" y="52"/>
                    <a:pt x="265" y="54"/>
                  </a:cubicBezTo>
                  <a:cubicBezTo>
                    <a:pt x="239" y="69"/>
                    <a:pt x="214" y="86"/>
                    <a:pt x="186" y="101"/>
                  </a:cubicBezTo>
                  <a:lnTo>
                    <a:pt x="116" y="166"/>
                  </a:lnTo>
                  <a:cubicBezTo>
                    <a:pt x="82" y="203"/>
                    <a:pt x="56" y="241"/>
                    <a:pt x="40" y="287"/>
                  </a:cubicBezTo>
                  <a:cubicBezTo>
                    <a:pt x="25" y="313"/>
                    <a:pt x="15" y="340"/>
                    <a:pt x="12" y="369"/>
                  </a:cubicBezTo>
                  <a:cubicBezTo>
                    <a:pt x="3" y="395"/>
                    <a:pt x="0" y="422"/>
                    <a:pt x="3" y="449"/>
                  </a:cubicBezTo>
                  <a:cubicBezTo>
                    <a:pt x="0" y="475"/>
                    <a:pt x="6" y="501"/>
                    <a:pt x="15" y="523"/>
                  </a:cubicBezTo>
                  <a:cubicBezTo>
                    <a:pt x="22" y="558"/>
                    <a:pt x="41" y="589"/>
                    <a:pt x="69" y="612"/>
                  </a:cubicBezTo>
                  <a:lnTo>
                    <a:pt x="80" y="623"/>
                  </a:lnTo>
                  <a:cubicBezTo>
                    <a:pt x="91" y="631"/>
                    <a:pt x="107" y="639"/>
                    <a:pt x="117" y="645"/>
                  </a:cubicBezTo>
                  <a:cubicBezTo>
                    <a:pt x="129" y="651"/>
                    <a:pt x="143" y="661"/>
                    <a:pt x="156" y="668"/>
                  </a:cubicBezTo>
                  <a:cubicBezTo>
                    <a:pt x="185" y="678"/>
                    <a:pt x="215" y="683"/>
                    <a:pt x="245" y="683"/>
                  </a:cubicBezTo>
                  <a:cubicBezTo>
                    <a:pt x="268" y="683"/>
                    <a:pt x="290" y="680"/>
                    <a:pt x="313" y="675"/>
                  </a:cubicBezTo>
                  <a:cubicBezTo>
                    <a:pt x="374" y="660"/>
                    <a:pt x="430" y="632"/>
                    <a:pt x="480" y="596"/>
                  </a:cubicBezTo>
                  <a:cubicBezTo>
                    <a:pt x="536" y="553"/>
                    <a:pt x="579" y="502"/>
                    <a:pt x="616" y="441"/>
                  </a:cubicBezTo>
                  <a:cubicBezTo>
                    <a:pt x="641" y="401"/>
                    <a:pt x="658" y="356"/>
                    <a:pt x="665" y="311"/>
                  </a:cubicBezTo>
                  <a:cubicBezTo>
                    <a:pt x="679" y="271"/>
                    <a:pt x="684" y="229"/>
                    <a:pt x="675" y="185"/>
                  </a:cubicBezTo>
                  <a:cubicBezTo>
                    <a:pt x="666" y="132"/>
                    <a:pt x="643" y="89"/>
                    <a:pt x="605" y="54"/>
                  </a:cubicBezTo>
                  <a:cubicBezTo>
                    <a:pt x="564" y="20"/>
                    <a:pt x="519" y="1"/>
                    <a:pt x="467" y="1"/>
                  </a:cubicBezTo>
                  <a:cubicBezTo>
                    <a:pt x="464" y="1"/>
                    <a:pt x="461" y="1"/>
                    <a:pt x="459"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3"/>
            <p:cNvSpPr/>
            <p:nvPr/>
          </p:nvSpPr>
          <p:spPr>
            <a:xfrm>
              <a:off x="4326205" y="4713908"/>
              <a:ext cx="14072" cy="17255"/>
            </a:xfrm>
            <a:custGeom>
              <a:avLst/>
              <a:gdLst/>
              <a:ahLst/>
              <a:cxnLst/>
              <a:rect l="l" t="t" r="r" b="b"/>
              <a:pathLst>
                <a:path w="336" h="412" extrusionOk="0">
                  <a:moveTo>
                    <a:pt x="210" y="0"/>
                  </a:moveTo>
                  <a:cubicBezTo>
                    <a:pt x="196" y="2"/>
                    <a:pt x="180" y="5"/>
                    <a:pt x="166" y="7"/>
                  </a:cubicBezTo>
                  <a:cubicBezTo>
                    <a:pt x="143" y="14"/>
                    <a:pt x="123" y="25"/>
                    <a:pt x="105" y="43"/>
                  </a:cubicBezTo>
                  <a:cubicBezTo>
                    <a:pt x="84" y="57"/>
                    <a:pt x="67" y="76"/>
                    <a:pt x="52" y="99"/>
                  </a:cubicBezTo>
                  <a:cubicBezTo>
                    <a:pt x="33" y="132"/>
                    <a:pt x="18" y="166"/>
                    <a:pt x="13" y="204"/>
                  </a:cubicBezTo>
                  <a:cubicBezTo>
                    <a:pt x="9" y="212"/>
                    <a:pt x="4" y="220"/>
                    <a:pt x="4" y="228"/>
                  </a:cubicBezTo>
                  <a:cubicBezTo>
                    <a:pt x="2" y="240"/>
                    <a:pt x="2" y="253"/>
                    <a:pt x="1" y="262"/>
                  </a:cubicBezTo>
                  <a:cubicBezTo>
                    <a:pt x="1" y="282"/>
                    <a:pt x="6" y="303"/>
                    <a:pt x="16" y="322"/>
                  </a:cubicBezTo>
                  <a:cubicBezTo>
                    <a:pt x="17" y="327"/>
                    <a:pt x="21" y="333"/>
                    <a:pt x="24" y="335"/>
                  </a:cubicBezTo>
                  <a:cubicBezTo>
                    <a:pt x="28" y="339"/>
                    <a:pt x="29" y="343"/>
                    <a:pt x="31" y="348"/>
                  </a:cubicBezTo>
                  <a:cubicBezTo>
                    <a:pt x="44" y="373"/>
                    <a:pt x="65" y="391"/>
                    <a:pt x="92" y="403"/>
                  </a:cubicBezTo>
                  <a:cubicBezTo>
                    <a:pt x="105" y="407"/>
                    <a:pt x="119" y="409"/>
                    <a:pt x="132" y="411"/>
                  </a:cubicBezTo>
                  <a:cubicBezTo>
                    <a:pt x="154" y="411"/>
                    <a:pt x="177" y="407"/>
                    <a:pt x="195" y="395"/>
                  </a:cubicBezTo>
                  <a:cubicBezTo>
                    <a:pt x="218" y="387"/>
                    <a:pt x="238" y="373"/>
                    <a:pt x="254" y="354"/>
                  </a:cubicBezTo>
                  <a:cubicBezTo>
                    <a:pt x="275" y="334"/>
                    <a:pt x="290" y="312"/>
                    <a:pt x="300" y="287"/>
                  </a:cubicBezTo>
                  <a:cubicBezTo>
                    <a:pt x="315" y="261"/>
                    <a:pt x="324" y="235"/>
                    <a:pt x="329" y="205"/>
                  </a:cubicBezTo>
                  <a:cubicBezTo>
                    <a:pt x="334" y="179"/>
                    <a:pt x="336" y="152"/>
                    <a:pt x="330" y="127"/>
                  </a:cubicBezTo>
                  <a:cubicBezTo>
                    <a:pt x="332" y="109"/>
                    <a:pt x="325" y="86"/>
                    <a:pt x="313" y="64"/>
                  </a:cubicBezTo>
                  <a:cubicBezTo>
                    <a:pt x="305" y="52"/>
                    <a:pt x="295" y="43"/>
                    <a:pt x="286" y="30"/>
                  </a:cubicBezTo>
                  <a:cubicBezTo>
                    <a:pt x="264" y="10"/>
                    <a:pt x="238" y="2"/>
                    <a:pt x="210"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3"/>
            <p:cNvSpPr/>
            <p:nvPr/>
          </p:nvSpPr>
          <p:spPr>
            <a:xfrm>
              <a:off x="4271720" y="4723037"/>
              <a:ext cx="11349" cy="7161"/>
            </a:xfrm>
            <a:custGeom>
              <a:avLst/>
              <a:gdLst/>
              <a:ahLst/>
              <a:cxnLst/>
              <a:rect l="l" t="t" r="r" b="b"/>
              <a:pathLst>
                <a:path w="271" h="171" extrusionOk="0">
                  <a:moveTo>
                    <a:pt x="163" y="1"/>
                  </a:moveTo>
                  <a:cubicBezTo>
                    <a:pt x="78" y="1"/>
                    <a:pt x="0" y="170"/>
                    <a:pt x="108" y="170"/>
                  </a:cubicBezTo>
                  <a:cubicBezTo>
                    <a:pt x="193" y="169"/>
                    <a:pt x="270" y="1"/>
                    <a:pt x="163"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3"/>
            <p:cNvSpPr/>
            <p:nvPr/>
          </p:nvSpPr>
          <p:spPr>
            <a:xfrm>
              <a:off x="4300240" y="4639781"/>
              <a:ext cx="31242" cy="31536"/>
            </a:xfrm>
            <a:custGeom>
              <a:avLst/>
              <a:gdLst/>
              <a:ahLst/>
              <a:cxnLst/>
              <a:rect l="l" t="t" r="r" b="b"/>
              <a:pathLst>
                <a:path w="746" h="753" extrusionOk="0">
                  <a:moveTo>
                    <a:pt x="362" y="0"/>
                  </a:moveTo>
                  <a:cubicBezTo>
                    <a:pt x="0" y="0"/>
                    <a:pt x="20" y="752"/>
                    <a:pt x="385" y="752"/>
                  </a:cubicBezTo>
                  <a:cubicBezTo>
                    <a:pt x="385" y="752"/>
                    <a:pt x="386" y="752"/>
                    <a:pt x="386" y="752"/>
                  </a:cubicBezTo>
                  <a:cubicBezTo>
                    <a:pt x="746" y="752"/>
                    <a:pt x="725" y="0"/>
                    <a:pt x="36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3"/>
            <p:cNvSpPr/>
            <p:nvPr/>
          </p:nvSpPr>
          <p:spPr>
            <a:xfrm>
              <a:off x="4507041" y="4662647"/>
              <a:ext cx="47743" cy="49377"/>
            </a:xfrm>
            <a:custGeom>
              <a:avLst/>
              <a:gdLst/>
              <a:ahLst/>
              <a:cxnLst/>
              <a:rect l="l" t="t" r="r" b="b"/>
              <a:pathLst>
                <a:path w="1140" h="1179" extrusionOk="0">
                  <a:moveTo>
                    <a:pt x="689" y="0"/>
                  </a:moveTo>
                  <a:cubicBezTo>
                    <a:pt x="685" y="0"/>
                    <a:pt x="681" y="0"/>
                    <a:pt x="677" y="0"/>
                  </a:cubicBezTo>
                  <a:cubicBezTo>
                    <a:pt x="648" y="2"/>
                    <a:pt x="620" y="4"/>
                    <a:pt x="593" y="6"/>
                  </a:cubicBezTo>
                  <a:cubicBezTo>
                    <a:pt x="532" y="10"/>
                    <a:pt x="469" y="25"/>
                    <a:pt x="408" y="34"/>
                  </a:cubicBezTo>
                  <a:cubicBezTo>
                    <a:pt x="376" y="45"/>
                    <a:pt x="342" y="53"/>
                    <a:pt x="311" y="63"/>
                  </a:cubicBezTo>
                  <a:cubicBezTo>
                    <a:pt x="258" y="87"/>
                    <a:pt x="212" y="121"/>
                    <a:pt x="177" y="167"/>
                  </a:cubicBezTo>
                  <a:cubicBezTo>
                    <a:pt x="144" y="194"/>
                    <a:pt x="121" y="225"/>
                    <a:pt x="102" y="265"/>
                  </a:cubicBezTo>
                  <a:cubicBezTo>
                    <a:pt x="63" y="320"/>
                    <a:pt x="36" y="381"/>
                    <a:pt x="22" y="449"/>
                  </a:cubicBezTo>
                  <a:cubicBezTo>
                    <a:pt x="15" y="495"/>
                    <a:pt x="9" y="539"/>
                    <a:pt x="0" y="585"/>
                  </a:cubicBezTo>
                  <a:cubicBezTo>
                    <a:pt x="2" y="628"/>
                    <a:pt x="3" y="671"/>
                    <a:pt x="6" y="713"/>
                  </a:cubicBezTo>
                  <a:cubicBezTo>
                    <a:pt x="10" y="773"/>
                    <a:pt x="30" y="829"/>
                    <a:pt x="61" y="879"/>
                  </a:cubicBezTo>
                  <a:cubicBezTo>
                    <a:pt x="82" y="928"/>
                    <a:pt x="116" y="968"/>
                    <a:pt x="162" y="998"/>
                  </a:cubicBezTo>
                  <a:cubicBezTo>
                    <a:pt x="227" y="1036"/>
                    <a:pt x="293" y="1075"/>
                    <a:pt x="362" y="1107"/>
                  </a:cubicBezTo>
                  <a:cubicBezTo>
                    <a:pt x="403" y="1126"/>
                    <a:pt x="444" y="1145"/>
                    <a:pt x="484" y="1161"/>
                  </a:cubicBezTo>
                  <a:cubicBezTo>
                    <a:pt x="490" y="1163"/>
                    <a:pt x="495" y="1166"/>
                    <a:pt x="501" y="1168"/>
                  </a:cubicBezTo>
                  <a:cubicBezTo>
                    <a:pt x="516" y="1173"/>
                    <a:pt x="532" y="1175"/>
                    <a:pt x="548" y="1175"/>
                  </a:cubicBezTo>
                  <a:cubicBezTo>
                    <a:pt x="553" y="1175"/>
                    <a:pt x="559" y="1175"/>
                    <a:pt x="564" y="1174"/>
                  </a:cubicBezTo>
                  <a:cubicBezTo>
                    <a:pt x="586" y="1177"/>
                    <a:pt x="606" y="1178"/>
                    <a:pt x="629" y="1178"/>
                  </a:cubicBezTo>
                  <a:cubicBezTo>
                    <a:pt x="680" y="1178"/>
                    <a:pt x="726" y="1170"/>
                    <a:pt x="773" y="1143"/>
                  </a:cubicBezTo>
                  <a:cubicBezTo>
                    <a:pt x="853" y="1104"/>
                    <a:pt x="921" y="1048"/>
                    <a:pt x="972" y="976"/>
                  </a:cubicBezTo>
                  <a:cubicBezTo>
                    <a:pt x="1033" y="894"/>
                    <a:pt x="1078" y="804"/>
                    <a:pt x="1104" y="704"/>
                  </a:cubicBezTo>
                  <a:cubicBezTo>
                    <a:pt x="1134" y="597"/>
                    <a:pt x="1139" y="497"/>
                    <a:pt x="1126" y="395"/>
                  </a:cubicBezTo>
                  <a:cubicBezTo>
                    <a:pt x="1113" y="307"/>
                    <a:pt x="1081" y="225"/>
                    <a:pt x="1031" y="154"/>
                  </a:cubicBezTo>
                  <a:cubicBezTo>
                    <a:pt x="1017" y="136"/>
                    <a:pt x="1002" y="121"/>
                    <a:pt x="985" y="107"/>
                  </a:cubicBezTo>
                  <a:cubicBezTo>
                    <a:pt x="948" y="60"/>
                    <a:pt x="898" y="30"/>
                    <a:pt x="837" y="18"/>
                  </a:cubicBezTo>
                  <a:cubicBezTo>
                    <a:pt x="833" y="15"/>
                    <a:pt x="826" y="14"/>
                    <a:pt x="818" y="13"/>
                  </a:cubicBezTo>
                  <a:cubicBezTo>
                    <a:pt x="793" y="4"/>
                    <a:pt x="784" y="7"/>
                    <a:pt x="747" y="4"/>
                  </a:cubicBezTo>
                  <a:cubicBezTo>
                    <a:pt x="726" y="2"/>
                    <a:pt x="708" y="0"/>
                    <a:pt x="689"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23"/>
          <p:cNvGrpSpPr/>
          <p:nvPr/>
        </p:nvGrpSpPr>
        <p:grpSpPr>
          <a:xfrm>
            <a:off x="8207000" y="4376034"/>
            <a:ext cx="443790" cy="464946"/>
            <a:chOff x="4484886" y="4025826"/>
            <a:chExt cx="256763" cy="269035"/>
          </a:xfrm>
        </p:grpSpPr>
        <p:sp>
          <p:nvSpPr>
            <p:cNvPr id="961" name="Google Shape;961;p23"/>
            <p:cNvSpPr/>
            <p:nvPr/>
          </p:nvSpPr>
          <p:spPr>
            <a:xfrm>
              <a:off x="4699477" y="4198537"/>
              <a:ext cx="20228" cy="20396"/>
            </a:xfrm>
            <a:custGeom>
              <a:avLst/>
              <a:gdLst/>
              <a:ahLst/>
              <a:cxnLst/>
              <a:rect l="l" t="t" r="r" b="b"/>
              <a:pathLst>
                <a:path w="483" h="487" extrusionOk="0">
                  <a:moveTo>
                    <a:pt x="316" y="1"/>
                  </a:moveTo>
                  <a:cubicBezTo>
                    <a:pt x="293" y="1"/>
                    <a:pt x="269" y="4"/>
                    <a:pt x="248" y="13"/>
                  </a:cubicBezTo>
                  <a:cubicBezTo>
                    <a:pt x="226" y="15"/>
                    <a:pt x="206" y="25"/>
                    <a:pt x="187" y="38"/>
                  </a:cubicBezTo>
                  <a:cubicBezTo>
                    <a:pt x="165" y="46"/>
                    <a:pt x="145" y="60"/>
                    <a:pt x="127" y="76"/>
                  </a:cubicBezTo>
                  <a:cubicBezTo>
                    <a:pt x="97" y="98"/>
                    <a:pt x="71" y="124"/>
                    <a:pt x="51" y="156"/>
                  </a:cubicBezTo>
                  <a:cubicBezTo>
                    <a:pt x="42" y="177"/>
                    <a:pt x="29" y="197"/>
                    <a:pt x="19" y="217"/>
                  </a:cubicBezTo>
                  <a:cubicBezTo>
                    <a:pt x="14" y="238"/>
                    <a:pt x="8" y="258"/>
                    <a:pt x="2" y="278"/>
                  </a:cubicBezTo>
                  <a:cubicBezTo>
                    <a:pt x="2" y="299"/>
                    <a:pt x="1" y="318"/>
                    <a:pt x="1" y="338"/>
                  </a:cubicBezTo>
                  <a:cubicBezTo>
                    <a:pt x="2" y="366"/>
                    <a:pt x="10" y="392"/>
                    <a:pt x="29" y="412"/>
                  </a:cubicBezTo>
                  <a:cubicBezTo>
                    <a:pt x="43" y="435"/>
                    <a:pt x="62" y="454"/>
                    <a:pt x="89" y="465"/>
                  </a:cubicBezTo>
                  <a:cubicBezTo>
                    <a:pt x="93" y="468"/>
                    <a:pt x="100" y="472"/>
                    <a:pt x="105" y="473"/>
                  </a:cubicBezTo>
                  <a:cubicBezTo>
                    <a:pt x="120" y="476"/>
                    <a:pt x="136" y="482"/>
                    <a:pt x="153" y="486"/>
                  </a:cubicBezTo>
                  <a:cubicBezTo>
                    <a:pt x="159" y="486"/>
                    <a:pt x="166" y="487"/>
                    <a:pt x="172" y="487"/>
                  </a:cubicBezTo>
                  <a:cubicBezTo>
                    <a:pt x="193" y="487"/>
                    <a:pt x="213" y="483"/>
                    <a:pt x="233" y="476"/>
                  </a:cubicBezTo>
                  <a:cubicBezTo>
                    <a:pt x="253" y="473"/>
                    <a:pt x="269" y="467"/>
                    <a:pt x="287" y="454"/>
                  </a:cubicBezTo>
                  <a:cubicBezTo>
                    <a:pt x="315" y="441"/>
                    <a:pt x="341" y="422"/>
                    <a:pt x="364" y="399"/>
                  </a:cubicBezTo>
                  <a:cubicBezTo>
                    <a:pt x="370" y="392"/>
                    <a:pt x="375" y="387"/>
                    <a:pt x="382" y="380"/>
                  </a:cubicBezTo>
                  <a:cubicBezTo>
                    <a:pt x="397" y="361"/>
                    <a:pt x="412" y="343"/>
                    <a:pt x="429" y="324"/>
                  </a:cubicBezTo>
                  <a:cubicBezTo>
                    <a:pt x="450" y="297"/>
                    <a:pt x="463" y="266"/>
                    <a:pt x="470" y="232"/>
                  </a:cubicBezTo>
                  <a:cubicBezTo>
                    <a:pt x="478" y="215"/>
                    <a:pt x="482" y="194"/>
                    <a:pt x="479" y="174"/>
                  </a:cubicBezTo>
                  <a:cubicBezTo>
                    <a:pt x="482" y="155"/>
                    <a:pt x="481" y="136"/>
                    <a:pt x="471" y="117"/>
                  </a:cubicBezTo>
                  <a:cubicBezTo>
                    <a:pt x="469" y="90"/>
                    <a:pt x="455" y="67"/>
                    <a:pt x="435" y="46"/>
                  </a:cubicBezTo>
                  <a:cubicBezTo>
                    <a:pt x="420" y="36"/>
                    <a:pt x="406" y="26"/>
                    <a:pt x="390" y="15"/>
                  </a:cubicBezTo>
                  <a:cubicBezTo>
                    <a:pt x="374" y="11"/>
                    <a:pt x="355" y="6"/>
                    <a:pt x="338" y="2"/>
                  </a:cubicBezTo>
                  <a:cubicBezTo>
                    <a:pt x="331" y="1"/>
                    <a:pt x="324" y="1"/>
                    <a:pt x="316"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3"/>
            <p:cNvSpPr/>
            <p:nvPr/>
          </p:nvSpPr>
          <p:spPr>
            <a:xfrm>
              <a:off x="4698765" y="4140576"/>
              <a:ext cx="24835" cy="32164"/>
            </a:xfrm>
            <a:custGeom>
              <a:avLst/>
              <a:gdLst/>
              <a:ahLst/>
              <a:cxnLst/>
              <a:rect l="l" t="t" r="r" b="b"/>
              <a:pathLst>
                <a:path w="593" h="768" extrusionOk="0">
                  <a:moveTo>
                    <a:pt x="350" y="0"/>
                  </a:moveTo>
                  <a:cubicBezTo>
                    <a:pt x="160" y="0"/>
                    <a:pt x="45" y="167"/>
                    <a:pt x="19" y="346"/>
                  </a:cubicBezTo>
                  <a:cubicBezTo>
                    <a:pt x="0" y="482"/>
                    <a:pt x="52" y="768"/>
                    <a:pt x="242" y="768"/>
                  </a:cubicBezTo>
                  <a:cubicBezTo>
                    <a:pt x="431" y="768"/>
                    <a:pt x="547" y="599"/>
                    <a:pt x="572" y="422"/>
                  </a:cubicBezTo>
                  <a:cubicBezTo>
                    <a:pt x="593" y="288"/>
                    <a:pt x="540" y="0"/>
                    <a:pt x="350"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3"/>
            <p:cNvSpPr/>
            <p:nvPr/>
          </p:nvSpPr>
          <p:spPr>
            <a:xfrm>
              <a:off x="4724772" y="4185178"/>
              <a:ext cx="16878" cy="11349"/>
            </a:xfrm>
            <a:custGeom>
              <a:avLst/>
              <a:gdLst/>
              <a:ahLst/>
              <a:cxnLst/>
              <a:rect l="l" t="t" r="r" b="b"/>
              <a:pathLst>
                <a:path w="403" h="271" extrusionOk="0">
                  <a:moveTo>
                    <a:pt x="236" y="1"/>
                  </a:moveTo>
                  <a:cubicBezTo>
                    <a:pt x="102" y="1"/>
                    <a:pt x="0" y="271"/>
                    <a:pt x="168" y="271"/>
                  </a:cubicBezTo>
                  <a:cubicBezTo>
                    <a:pt x="301" y="271"/>
                    <a:pt x="403" y="1"/>
                    <a:pt x="236"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3"/>
            <p:cNvSpPr/>
            <p:nvPr/>
          </p:nvSpPr>
          <p:spPr>
            <a:xfrm>
              <a:off x="4619571" y="4148784"/>
              <a:ext cx="29190" cy="25631"/>
            </a:xfrm>
            <a:custGeom>
              <a:avLst/>
              <a:gdLst/>
              <a:ahLst/>
              <a:cxnLst/>
              <a:rect l="l" t="t" r="r" b="b"/>
              <a:pathLst>
                <a:path w="697" h="612" extrusionOk="0">
                  <a:moveTo>
                    <a:pt x="556" y="117"/>
                  </a:moveTo>
                  <a:cubicBezTo>
                    <a:pt x="557" y="118"/>
                    <a:pt x="558" y="118"/>
                    <a:pt x="559" y="119"/>
                  </a:cubicBezTo>
                  <a:lnTo>
                    <a:pt x="559" y="119"/>
                  </a:lnTo>
                  <a:cubicBezTo>
                    <a:pt x="559" y="118"/>
                    <a:pt x="558" y="117"/>
                    <a:pt x="556" y="117"/>
                  </a:cubicBezTo>
                  <a:close/>
                  <a:moveTo>
                    <a:pt x="290" y="0"/>
                  </a:moveTo>
                  <a:cubicBezTo>
                    <a:pt x="286" y="0"/>
                    <a:pt x="281" y="1"/>
                    <a:pt x="277" y="1"/>
                  </a:cubicBezTo>
                  <a:cubicBezTo>
                    <a:pt x="273" y="1"/>
                    <a:pt x="268" y="1"/>
                    <a:pt x="264" y="1"/>
                  </a:cubicBezTo>
                  <a:cubicBezTo>
                    <a:pt x="241" y="1"/>
                    <a:pt x="218" y="4"/>
                    <a:pt x="195" y="13"/>
                  </a:cubicBezTo>
                  <a:cubicBezTo>
                    <a:pt x="162" y="24"/>
                    <a:pt x="129" y="42"/>
                    <a:pt x="101" y="63"/>
                  </a:cubicBezTo>
                  <a:cubicBezTo>
                    <a:pt x="80" y="78"/>
                    <a:pt x="67" y="96"/>
                    <a:pt x="57" y="117"/>
                  </a:cubicBezTo>
                  <a:cubicBezTo>
                    <a:pt x="45" y="135"/>
                    <a:pt x="38" y="155"/>
                    <a:pt x="37" y="177"/>
                  </a:cubicBezTo>
                  <a:cubicBezTo>
                    <a:pt x="30" y="191"/>
                    <a:pt x="25" y="193"/>
                    <a:pt x="21" y="204"/>
                  </a:cubicBezTo>
                  <a:cubicBezTo>
                    <a:pt x="19" y="207"/>
                    <a:pt x="19" y="212"/>
                    <a:pt x="18" y="216"/>
                  </a:cubicBezTo>
                  <a:cubicBezTo>
                    <a:pt x="12" y="238"/>
                    <a:pt x="6" y="260"/>
                    <a:pt x="3" y="281"/>
                  </a:cubicBezTo>
                  <a:cubicBezTo>
                    <a:pt x="0" y="291"/>
                    <a:pt x="3" y="300"/>
                    <a:pt x="3" y="309"/>
                  </a:cubicBezTo>
                  <a:cubicBezTo>
                    <a:pt x="4" y="336"/>
                    <a:pt x="7" y="365"/>
                    <a:pt x="12" y="393"/>
                  </a:cubicBezTo>
                  <a:lnTo>
                    <a:pt x="18" y="417"/>
                  </a:lnTo>
                  <a:cubicBezTo>
                    <a:pt x="19" y="422"/>
                    <a:pt x="19" y="426"/>
                    <a:pt x="21" y="431"/>
                  </a:cubicBezTo>
                  <a:cubicBezTo>
                    <a:pt x="25" y="444"/>
                    <a:pt x="27" y="447"/>
                    <a:pt x="38" y="464"/>
                  </a:cubicBezTo>
                  <a:cubicBezTo>
                    <a:pt x="45" y="487"/>
                    <a:pt x="59" y="504"/>
                    <a:pt x="79" y="517"/>
                  </a:cubicBezTo>
                  <a:cubicBezTo>
                    <a:pt x="87" y="525"/>
                    <a:pt x="95" y="532"/>
                    <a:pt x="105" y="542"/>
                  </a:cubicBezTo>
                  <a:cubicBezTo>
                    <a:pt x="107" y="544"/>
                    <a:pt x="113" y="546"/>
                    <a:pt x="118" y="549"/>
                  </a:cubicBezTo>
                  <a:cubicBezTo>
                    <a:pt x="141" y="559"/>
                    <a:pt x="166" y="572"/>
                    <a:pt x="190" y="584"/>
                  </a:cubicBezTo>
                  <a:lnTo>
                    <a:pt x="216" y="593"/>
                  </a:lnTo>
                  <a:cubicBezTo>
                    <a:pt x="240" y="599"/>
                    <a:pt x="265" y="604"/>
                    <a:pt x="289" y="610"/>
                  </a:cubicBezTo>
                  <a:cubicBezTo>
                    <a:pt x="301" y="611"/>
                    <a:pt x="313" y="611"/>
                    <a:pt x="325" y="611"/>
                  </a:cubicBezTo>
                  <a:cubicBezTo>
                    <a:pt x="353" y="611"/>
                    <a:pt x="382" y="608"/>
                    <a:pt x="411" y="600"/>
                  </a:cubicBezTo>
                  <a:cubicBezTo>
                    <a:pt x="439" y="597"/>
                    <a:pt x="467" y="589"/>
                    <a:pt x="492" y="576"/>
                  </a:cubicBezTo>
                  <a:cubicBezTo>
                    <a:pt x="532" y="562"/>
                    <a:pt x="567" y="542"/>
                    <a:pt x="597" y="515"/>
                  </a:cubicBezTo>
                  <a:cubicBezTo>
                    <a:pt x="614" y="496"/>
                    <a:pt x="631" y="478"/>
                    <a:pt x="648" y="460"/>
                  </a:cubicBezTo>
                  <a:cubicBezTo>
                    <a:pt x="660" y="440"/>
                    <a:pt x="670" y="421"/>
                    <a:pt x="682" y="401"/>
                  </a:cubicBezTo>
                  <a:cubicBezTo>
                    <a:pt x="694" y="368"/>
                    <a:pt x="697" y="337"/>
                    <a:pt x="690" y="306"/>
                  </a:cubicBezTo>
                  <a:cubicBezTo>
                    <a:pt x="690" y="273"/>
                    <a:pt x="681" y="245"/>
                    <a:pt x="658" y="219"/>
                  </a:cubicBezTo>
                  <a:cubicBezTo>
                    <a:pt x="655" y="214"/>
                    <a:pt x="654" y="208"/>
                    <a:pt x="650" y="204"/>
                  </a:cubicBezTo>
                  <a:cubicBezTo>
                    <a:pt x="644" y="196"/>
                    <a:pt x="641" y="187"/>
                    <a:pt x="636" y="178"/>
                  </a:cubicBezTo>
                  <a:cubicBezTo>
                    <a:pt x="629" y="168"/>
                    <a:pt x="620" y="159"/>
                    <a:pt x="609" y="153"/>
                  </a:cubicBezTo>
                  <a:cubicBezTo>
                    <a:pt x="596" y="137"/>
                    <a:pt x="578" y="126"/>
                    <a:pt x="559" y="119"/>
                  </a:cubicBezTo>
                  <a:lnTo>
                    <a:pt x="559" y="119"/>
                  </a:lnTo>
                  <a:cubicBezTo>
                    <a:pt x="560" y="119"/>
                    <a:pt x="561" y="120"/>
                    <a:pt x="561" y="121"/>
                  </a:cubicBezTo>
                  <a:cubicBezTo>
                    <a:pt x="540" y="111"/>
                    <a:pt x="519" y="98"/>
                    <a:pt x="499" y="85"/>
                  </a:cubicBezTo>
                  <a:cubicBezTo>
                    <a:pt x="473" y="69"/>
                    <a:pt x="445" y="58"/>
                    <a:pt x="418" y="47"/>
                  </a:cubicBezTo>
                  <a:cubicBezTo>
                    <a:pt x="416" y="44"/>
                    <a:pt x="412" y="44"/>
                    <a:pt x="411" y="43"/>
                  </a:cubicBezTo>
                  <a:cubicBezTo>
                    <a:pt x="410" y="42"/>
                    <a:pt x="409" y="42"/>
                    <a:pt x="408" y="42"/>
                  </a:cubicBezTo>
                  <a:cubicBezTo>
                    <a:pt x="407" y="42"/>
                    <a:pt x="406" y="42"/>
                    <a:pt x="404" y="42"/>
                  </a:cubicBezTo>
                  <a:lnTo>
                    <a:pt x="399" y="36"/>
                  </a:lnTo>
                  <a:cubicBezTo>
                    <a:pt x="397" y="35"/>
                    <a:pt x="396" y="32"/>
                    <a:pt x="392" y="31"/>
                  </a:cubicBezTo>
                  <a:cubicBezTo>
                    <a:pt x="372" y="17"/>
                    <a:pt x="351" y="9"/>
                    <a:pt x="328" y="6"/>
                  </a:cubicBezTo>
                  <a:cubicBezTo>
                    <a:pt x="315" y="2"/>
                    <a:pt x="303" y="0"/>
                    <a:pt x="290"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3"/>
            <p:cNvSpPr/>
            <p:nvPr/>
          </p:nvSpPr>
          <p:spPr>
            <a:xfrm>
              <a:off x="4607007" y="4094927"/>
              <a:ext cx="9632" cy="13820"/>
            </a:xfrm>
            <a:custGeom>
              <a:avLst/>
              <a:gdLst/>
              <a:ahLst/>
              <a:cxnLst/>
              <a:rect l="l" t="t" r="r" b="b"/>
              <a:pathLst>
                <a:path w="230" h="330" extrusionOk="0">
                  <a:moveTo>
                    <a:pt x="120" y="0"/>
                  </a:moveTo>
                  <a:cubicBezTo>
                    <a:pt x="106" y="0"/>
                    <a:pt x="94" y="4"/>
                    <a:pt x="83" y="13"/>
                  </a:cubicBezTo>
                  <a:cubicBezTo>
                    <a:pt x="77" y="19"/>
                    <a:pt x="70" y="25"/>
                    <a:pt x="63" y="32"/>
                  </a:cubicBezTo>
                  <a:cubicBezTo>
                    <a:pt x="48" y="41"/>
                    <a:pt x="39" y="55"/>
                    <a:pt x="29" y="70"/>
                  </a:cubicBezTo>
                  <a:cubicBezTo>
                    <a:pt x="21" y="80"/>
                    <a:pt x="16" y="93"/>
                    <a:pt x="13" y="103"/>
                  </a:cubicBezTo>
                  <a:cubicBezTo>
                    <a:pt x="5" y="122"/>
                    <a:pt x="1" y="143"/>
                    <a:pt x="1" y="164"/>
                  </a:cubicBezTo>
                  <a:cubicBezTo>
                    <a:pt x="1" y="178"/>
                    <a:pt x="2" y="194"/>
                    <a:pt x="2" y="208"/>
                  </a:cubicBezTo>
                  <a:lnTo>
                    <a:pt x="13" y="246"/>
                  </a:lnTo>
                  <a:cubicBezTo>
                    <a:pt x="18" y="263"/>
                    <a:pt x="28" y="278"/>
                    <a:pt x="40" y="292"/>
                  </a:cubicBezTo>
                  <a:cubicBezTo>
                    <a:pt x="47" y="303"/>
                    <a:pt x="54" y="309"/>
                    <a:pt x="63" y="314"/>
                  </a:cubicBezTo>
                  <a:cubicBezTo>
                    <a:pt x="75" y="324"/>
                    <a:pt x="90" y="330"/>
                    <a:pt x="108" y="330"/>
                  </a:cubicBezTo>
                  <a:lnTo>
                    <a:pt x="138" y="324"/>
                  </a:lnTo>
                  <a:cubicBezTo>
                    <a:pt x="148" y="319"/>
                    <a:pt x="157" y="314"/>
                    <a:pt x="167" y="309"/>
                  </a:cubicBezTo>
                  <a:cubicBezTo>
                    <a:pt x="182" y="299"/>
                    <a:pt x="192" y="285"/>
                    <a:pt x="201" y="270"/>
                  </a:cubicBezTo>
                  <a:cubicBezTo>
                    <a:pt x="209" y="259"/>
                    <a:pt x="215" y="248"/>
                    <a:pt x="218" y="236"/>
                  </a:cubicBezTo>
                  <a:cubicBezTo>
                    <a:pt x="226" y="217"/>
                    <a:pt x="230" y="197"/>
                    <a:pt x="230" y="175"/>
                  </a:cubicBezTo>
                  <a:cubicBezTo>
                    <a:pt x="230" y="163"/>
                    <a:pt x="228" y="149"/>
                    <a:pt x="228" y="135"/>
                  </a:cubicBezTo>
                  <a:cubicBezTo>
                    <a:pt x="224" y="121"/>
                    <a:pt x="222" y="109"/>
                    <a:pt x="218" y="95"/>
                  </a:cubicBezTo>
                  <a:cubicBezTo>
                    <a:pt x="209" y="74"/>
                    <a:pt x="197" y="53"/>
                    <a:pt x="178" y="36"/>
                  </a:cubicBezTo>
                  <a:cubicBezTo>
                    <a:pt x="170" y="29"/>
                    <a:pt x="162" y="22"/>
                    <a:pt x="155" y="15"/>
                  </a:cubicBezTo>
                  <a:cubicBezTo>
                    <a:pt x="144" y="7"/>
                    <a:pt x="133" y="2"/>
                    <a:pt x="120"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3"/>
            <p:cNvSpPr/>
            <p:nvPr/>
          </p:nvSpPr>
          <p:spPr>
            <a:xfrm>
              <a:off x="4559097" y="4079097"/>
              <a:ext cx="10763" cy="10428"/>
            </a:xfrm>
            <a:custGeom>
              <a:avLst/>
              <a:gdLst/>
              <a:ahLst/>
              <a:cxnLst/>
              <a:rect l="l" t="t" r="r" b="b"/>
              <a:pathLst>
                <a:path w="257" h="249" extrusionOk="0">
                  <a:moveTo>
                    <a:pt x="139" y="0"/>
                  </a:moveTo>
                  <a:cubicBezTo>
                    <a:pt x="18" y="0"/>
                    <a:pt x="1" y="248"/>
                    <a:pt x="120" y="248"/>
                  </a:cubicBezTo>
                  <a:cubicBezTo>
                    <a:pt x="240" y="248"/>
                    <a:pt x="257" y="0"/>
                    <a:pt x="139"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3"/>
            <p:cNvSpPr/>
            <p:nvPr/>
          </p:nvSpPr>
          <p:spPr>
            <a:xfrm>
              <a:off x="4484886" y="4025826"/>
              <a:ext cx="29023" cy="28269"/>
            </a:xfrm>
            <a:custGeom>
              <a:avLst/>
              <a:gdLst/>
              <a:ahLst/>
              <a:cxnLst/>
              <a:rect l="l" t="t" r="r" b="b"/>
              <a:pathLst>
                <a:path w="693" h="675" extrusionOk="0">
                  <a:moveTo>
                    <a:pt x="448" y="1"/>
                  </a:moveTo>
                  <a:cubicBezTo>
                    <a:pt x="264" y="1"/>
                    <a:pt x="96" y="165"/>
                    <a:pt x="44" y="334"/>
                  </a:cubicBezTo>
                  <a:cubicBezTo>
                    <a:pt x="1" y="485"/>
                    <a:pt x="59" y="674"/>
                    <a:pt x="245" y="674"/>
                  </a:cubicBezTo>
                  <a:cubicBezTo>
                    <a:pt x="429" y="674"/>
                    <a:pt x="597" y="510"/>
                    <a:pt x="647" y="341"/>
                  </a:cubicBezTo>
                  <a:cubicBezTo>
                    <a:pt x="692" y="188"/>
                    <a:pt x="632" y="1"/>
                    <a:pt x="448"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3"/>
            <p:cNvSpPr/>
            <p:nvPr/>
          </p:nvSpPr>
          <p:spPr>
            <a:xfrm>
              <a:off x="4503355" y="4122484"/>
              <a:ext cx="22406" cy="20396"/>
            </a:xfrm>
            <a:custGeom>
              <a:avLst/>
              <a:gdLst/>
              <a:ahLst/>
              <a:cxnLst/>
              <a:rect l="l" t="t" r="r" b="b"/>
              <a:pathLst>
                <a:path w="535" h="487" extrusionOk="0">
                  <a:moveTo>
                    <a:pt x="288" y="74"/>
                  </a:moveTo>
                  <a:lnTo>
                    <a:pt x="286" y="76"/>
                  </a:lnTo>
                  <a:lnTo>
                    <a:pt x="286" y="76"/>
                  </a:lnTo>
                  <a:cubicBezTo>
                    <a:pt x="286" y="75"/>
                    <a:pt x="287" y="75"/>
                    <a:pt x="288" y="74"/>
                  </a:cubicBezTo>
                  <a:close/>
                  <a:moveTo>
                    <a:pt x="114" y="1"/>
                  </a:moveTo>
                  <a:cubicBezTo>
                    <a:pt x="94" y="1"/>
                    <a:pt x="73" y="7"/>
                    <a:pt x="57" y="22"/>
                  </a:cubicBezTo>
                  <a:cubicBezTo>
                    <a:pt x="14" y="62"/>
                    <a:pt x="0" y="133"/>
                    <a:pt x="14" y="191"/>
                  </a:cubicBezTo>
                  <a:cubicBezTo>
                    <a:pt x="25" y="242"/>
                    <a:pt x="42" y="295"/>
                    <a:pt x="69" y="340"/>
                  </a:cubicBezTo>
                  <a:cubicBezTo>
                    <a:pt x="91" y="379"/>
                    <a:pt x="98" y="390"/>
                    <a:pt x="130" y="420"/>
                  </a:cubicBezTo>
                  <a:cubicBezTo>
                    <a:pt x="136" y="425"/>
                    <a:pt x="143" y="431"/>
                    <a:pt x="149" y="435"/>
                  </a:cubicBezTo>
                  <a:cubicBezTo>
                    <a:pt x="170" y="451"/>
                    <a:pt x="194" y="465"/>
                    <a:pt x="219" y="474"/>
                  </a:cubicBezTo>
                  <a:cubicBezTo>
                    <a:pt x="242" y="483"/>
                    <a:pt x="266" y="487"/>
                    <a:pt x="289" y="487"/>
                  </a:cubicBezTo>
                  <a:cubicBezTo>
                    <a:pt x="317" y="487"/>
                    <a:pt x="344" y="482"/>
                    <a:pt x="372" y="473"/>
                  </a:cubicBezTo>
                  <a:cubicBezTo>
                    <a:pt x="399" y="465"/>
                    <a:pt x="422" y="446"/>
                    <a:pt x="442" y="425"/>
                  </a:cubicBezTo>
                  <a:cubicBezTo>
                    <a:pt x="450" y="417"/>
                    <a:pt x="457" y="408"/>
                    <a:pt x="465" y="400"/>
                  </a:cubicBezTo>
                  <a:cubicBezTo>
                    <a:pt x="472" y="394"/>
                    <a:pt x="478" y="388"/>
                    <a:pt x="483" y="379"/>
                  </a:cubicBezTo>
                  <a:cubicBezTo>
                    <a:pt x="502" y="352"/>
                    <a:pt x="511" y="322"/>
                    <a:pt x="517" y="290"/>
                  </a:cubicBezTo>
                  <a:cubicBezTo>
                    <a:pt x="518" y="282"/>
                    <a:pt x="522" y="271"/>
                    <a:pt x="522" y="261"/>
                  </a:cubicBezTo>
                  <a:cubicBezTo>
                    <a:pt x="534" y="210"/>
                    <a:pt x="525" y="156"/>
                    <a:pt x="496" y="108"/>
                  </a:cubicBezTo>
                  <a:cubicBezTo>
                    <a:pt x="476" y="73"/>
                    <a:pt x="444" y="42"/>
                    <a:pt x="399" y="42"/>
                  </a:cubicBezTo>
                  <a:cubicBezTo>
                    <a:pt x="397" y="42"/>
                    <a:pt x="395" y="42"/>
                    <a:pt x="393" y="42"/>
                  </a:cubicBezTo>
                  <a:lnTo>
                    <a:pt x="374" y="42"/>
                  </a:lnTo>
                  <a:cubicBezTo>
                    <a:pt x="353" y="42"/>
                    <a:pt x="336" y="49"/>
                    <a:pt x="320" y="58"/>
                  </a:cubicBezTo>
                  <a:lnTo>
                    <a:pt x="320" y="58"/>
                  </a:lnTo>
                  <a:lnTo>
                    <a:pt x="324" y="55"/>
                  </a:lnTo>
                  <a:lnTo>
                    <a:pt x="324" y="55"/>
                  </a:lnTo>
                  <a:cubicBezTo>
                    <a:pt x="323" y="56"/>
                    <a:pt x="321" y="58"/>
                    <a:pt x="319" y="59"/>
                  </a:cubicBezTo>
                  <a:lnTo>
                    <a:pt x="319" y="59"/>
                  </a:lnTo>
                  <a:cubicBezTo>
                    <a:pt x="316" y="61"/>
                    <a:pt x="313" y="62"/>
                    <a:pt x="311" y="64"/>
                  </a:cubicBezTo>
                  <a:lnTo>
                    <a:pt x="311" y="64"/>
                  </a:lnTo>
                  <a:cubicBezTo>
                    <a:pt x="309" y="65"/>
                    <a:pt x="307" y="66"/>
                    <a:pt x="305" y="66"/>
                  </a:cubicBezTo>
                  <a:cubicBezTo>
                    <a:pt x="294" y="72"/>
                    <a:pt x="285" y="78"/>
                    <a:pt x="274" y="85"/>
                  </a:cubicBezTo>
                  <a:lnTo>
                    <a:pt x="273" y="85"/>
                  </a:lnTo>
                  <a:lnTo>
                    <a:pt x="286" y="76"/>
                  </a:lnTo>
                  <a:lnTo>
                    <a:pt x="286" y="76"/>
                  </a:lnTo>
                  <a:cubicBezTo>
                    <a:pt x="279" y="80"/>
                    <a:pt x="272" y="82"/>
                    <a:pt x="265" y="85"/>
                  </a:cubicBezTo>
                  <a:cubicBezTo>
                    <a:pt x="258" y="83"/>
                    <a:pt x="248" y="81"/>
                    <a:pt x="242" y="78"/>
                  </a:cubicBezTo>
                  <a:cubicBezTo>
                    <a:pt x="231" y="72"/>
                    <a:pt x="219" y="65"/>
                    <a:pt x="205" y="58"/>
                  </a:cubicBezTo>
                  <a:lnTo>
                    <a:pt x="205" y="58"/>
                  </a:lnTo>
                  <a:cubicBezTo>
                    <a:pt x="215" y="62"/>
                    <a:pt x="227" y="69"/>
                    <a:pt x="238" y="74"/>
                  </a:cubicBezTo>
                  <a:cubicBezTo>
                    <a:pt x="212" y="61"/>
                    <a:pt x="190" y="42"/>
                    <a:pt x="170" y="22"/>
                  </a:cubicBezTo>
                  <a:lnTo>
                    <a:pt x="170" y="22"/>
                  </a:lnTo>
                  <a:lnTo>
                    <a:pt x="187" y="41"/>
                  </a:lnTo>
                  <a:cubicBezTo>
                    <a:pt x="170" y="22"/>
                    <a:pt x="154" y="7"/>
                    <a:pt x="125" y="1"/>
                  </a:cubicBezTo>
                  <a:cubicBezTo>
                    <a:pt x="121" y="1"/>
                    <a:pt x="118" y="1"/>
                    <a:pt x="114"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3"/>
            <p:cNvSpPr/>
            <p:nvPr/>
          </p:nvSpPr>
          <p:spPr>
            <a:xfrm>
              <a:off x="4669198" y="4257964"/>
              <a:ext cx="42759" cy="36896"/>
            </a:xfrm>
            <a:custGeom>
              <a:avLst/>
              <a:gdLst/>
              <a:ahLst/>
              <a:cxnLst/>
              <a:rect l="l" t="t" r="r" b="b"/>
              <a:pathLst>
                <a:path w="1021" h="881" extrusionOk="0">
                  <a:moveTo>
                    <a:pt x="639" y="1"/>
                  </a:moveTo>
                  <a:cubicBezTo>
                    <a:pt x="624" y="1"/>
                    <a:pt x="610" y="1"/>
                    <a:pt x="596" y="2"/>
                  </a:cubicBezTo>
                  <a:lnTo>
                    <a:pt x="596" y="2"/>
                  </a:lnTo>
                  <a:cubicBezTo>
                    <a:pt x="600" y="1"/>
                    <a:pt x="604" y="1"/>
                    <a:pt x="609" y="1"/>
                  </a:cubicBezTo>
                  <a:lnTo>
                    <a:pt x="609" y="1"/>
                  </a:lnTo>
                  <a:cubicBezTo>
                    <a:pt x="604" y="1"/>
                    <a:pt x="599" y="1"/>
                    <a:pt x="595" y="2"/>
                  </a:cubicBezTo>
                  <a:lnTo>
                    <a:pt x="595" y="2"/>
                  </a:lnTo>
                  <a:cubicBezTo>
                    <a:pt x="591" y="2"/>
                    <a:pt x="587" y="3"/>
                    <a:pt x="583" y="3"/>
                  </a:cubicBezTo>
                  <a:lnTo>
                    <a:pt x="583" y="3"/>
                  </a:lnTo>
                  <a:cubicBezTo>
                    <a:pt x="583" y="3"/>
                    <a:pt x="582" y="3"/>
                    <a:pt x="582" y="3"/>
                  </a:cubicBezTo>
                  <a:cubicBezTo>
                    <a:pt x="559" y="5"/>
                    <a:pt x="537" y="6"/>
                    <a:pt x="514" y="7"/>
                  </a:cubicBezTo>
                  <a:cubicBezTo>
                    <a:pt x="483" y="10"/>
                    <a:pt x="453" y="14"/>
                    <a:pt x="423" y="26"/>
                  </a:cubicBezTo>
                  <a:cubicBezTo>
                    <a:pt x="382" y="35"/>
                    <a:pt x="346" y="51"/>
                    <a:pt x="312" y="73"/>
                  </a:cubicBezTo>
                  <a:cubicBezTo>
                    <a:pt x="256" y="102"/>
                    <a:pt x="260" y="97"/>
                    <a:pt x="237" y="117"/>
                  </a:cubicBezTo>
                  <a:cubicBezTo>
                    <a:pt x="236" y="119"/>
                    <a:pt x="233" y="119"/>
                    <a:pt x="232" y="120"/>
                  </a:cubicBezTo>
                  <a:cubicBezTo>
                    <a:pt x="202" y="144"/>
                    <a:pt x="172" y="167"/>
                    <a:pt x="142" y="193"/>
                  </a:cubicBezTo>
                  <a:cubicBezTo>
                    <a:pt x="102" y="228"/>
                    <a:pt x="71" y="270"/>
                    <a:pt x="50" y="321"/>
                  </a:cubicBezTo>
                  <a:cubicBezTo>
                    <a:pt x="33" y="348"/>
                    <a:pt x="20" y="376"/>
                    <a:pt x="16" y="409"/>
                  </a:cubicBezTo>
                  <a:cubicBezTo>
                    <a:pt x="1" y="451"/>
                    <a:pt x="0" y="494"/>
                    <a:pt x="10" y="539"/>
                  </a:cubicBezTo>
                  <a:cubicBezTo>
                    <a:pt x="10" y="544"/>
                    <a:pt x="12" y="548"/>
                    <a:pt x="12" y="554"/>
                  </a:cubicBezTo>
                  <a:cubicBezTo>
                    <a:pt x="22" y="627"/>
                    <a:pt x="73" y="687"/>
                    <a:pt x="134" y="723"/>
                  </a:cubicBezTo>
                  <a:lnTo>
                    <a:pt x="136" y="725"/>
                  </a:lnTo>
                  <a:cubicBezTo>
                    <a:pt x="136" y="727"/>
                    <a:pt x="137" y="727"/>
                    <a:pt x="137" y="729"/>
                  </a:cubicBezTo>
                  <a:cubicBezTo>
                    <a:pt x="148" y="741"/>
                    <a:pt x="191" y="786"/>
                    <a:pt x="203" y="796"/>
                  </a:cubicBezTo>
                  <a:cubicBezTo>
                    <a:pt x="210" y="803"/>
                    <a:pt x="220" y="806"/>
                    <a:pt x="229" y="811"/>
                  </a:cubicBezTo>
                  <a:cubicBezTo>
                    <a:pt x="233" y="815"/>
                    <a:pt x="239" y="817"/>
                    <a:pt x="245" y="819"/>
                  </a:cubicBezTo>
                  <a:cubicBezTo>
                    <a:pt x="316" y="863"/>
                    <a:pt x="319" y="860"/>
                    <a:pt x="384" y="871"/>
                  </a:cubicBezTo>
                  <a:cubicBezTo>
                    <a:pt x="417" y="877"/>
                    <a:pt x="435" y="880"/>
                    <a:pt x="455" y="880"/>
                  </a:cubicBezTo>
                  <a:cubicBezTo>
                    <a:pt x="474" y="880"/>
                    <a:pt x="494" y="878"/>
                    <a:pt x="530" y="872"/>
                  </a:cubicBezTo>
                  <a:cubicBezTo>
                    <a:pt x="582" y="867"/>
                    <a:pt x="632" y="859"/>
                    <a:pt x="681" y="838"/>
                  </a:cubicBezTo>
                  <a:cubicBezTo>
                    <a:pt x="737" y="817"/>
                    <a:pt x="788" y="786"/>
                    <a:pt x="832" y="745"/>
                  </a:cubicBezTo>
                  <a:cubicBezTo>
                    <a:pt x="880" y="714"/>
                    <a:pt x="918" y="670"/>
                    <a:pt x="949" y="623"/>
                  </a:cubicBezTo>
                  <a:cubicBezTo>
                    <a:pt x="988" y="567"/>
                    <a:pt x="1010" y="506"/>
                    <a:pt x="1018" y="440"/>
                  </a:cubicBezTo>
                  <a:cubicBezTo>
                    <a:pt x="1019" y="432"/>
                    <a:pt x="1019" y="424"/>
                    <a:pt x="1019" y="415"/>
                  </a:cubicBezTo>
                  <a:cubicBezTo>
                    <a:pt x="1021" y="386"/>
                    <a:pt x="1015" y="318"/>
                    <a:pt x="1015" y="316"/>
                  </a:cubicBezTo>
                  <a:lnTo>
                    <a:pt x="1015" y="316"/>
                  </a:lnTo>
                  <a:cubicBezTo>
                    <a:pt x="1015" y="316"/>
                    <a:pt x="1015" y="316"/>
                    <a:pt x="1015" y="317"/>
                  </a:cubicBezTo>
                  <a:cubicBezTo>
                    <a:pt x="1015" y="316"/>
                    <a:pt x="1015" y="316"/>
                    <a:pt x="1015" y="316"/>
                  </a:cubicBezTo>
                  <a:lnTo>
                    <a:pt x="1015" y="316"/>
                  </a:lnTo>
                  <a:cubicBezTo>
                    <a:pt x="1015" y="316"/>
                    <a:pt x="1015" y="316"/>
                    <a:pt x="1015" y="316"/>
                  </a:cubicBezTo>
                  <a:lnTo>
                    <a:pt x="1015" y="316"/>
                  </a:lnTo>
                  <a:cubicBezTo>
                    <a:pt x="1003" y="288"/>
                    <a:pt x="991" y="259"/>
                    <a:pt x="979" y="232"/>
                  </a:cubicBezTo>
                  <a:cubicBezTo>
                    <a:pt x="973" y="220"/>
                    <a:pt x="963" y="208"/>
                    <a:pt x="954" y="199"/>
                  </a:cubicBezTo>
                  <a:cubicBezTo>
                    <a:pt x="950" y="188"/>
                    <a:pt x="949" y="177"/>
                    <a:pt x="944" y="169"/>
                  </a:cubicBezTo>
                  <a:cubicBezTo>
                    <a:pt x="930" y="123"/>
                    <a:pt x="903" y="86"/>
                    <a:pt x="861" y="59"/>
                  </a:cubicBezTo>
                  <a:cubicBezTo>
                    <a:pt x="832" y="45"/>
                    <a:pt x="804" y="30"/>
                    <a:pt x="775" y="17"/>
                  </a:cubicBezTo>
                  <a:cubicBezTo>
                    <a:pt x="736" y="5"/>
                    <a:pt x="697" y="1"/>
                    <a:pt x="656"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23"/>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71" name="Google Shape;971;p23"/>
          <p:cNvSpPr txBox="1">
            <a:spLocks noGrp="1"/>
          </p:cNvSpPr>
          <p:nvPr>
            <p:ph type="body" idx="1"/>
          </p:nvPr>
        </p:nvSpPr>
        <p:spPr>
          <a:xfrm>
            <a:off x="1211125" y="2087238"/>
            <a:ext cx="2570700" cy="1119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6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extLst>
      <p:ext uri="{BB962C8B-B14F-4D97-AF65-F5344CB8AC3E}">
        <p14:creationId xmlns:p14="http://schemas.microsoft.com/office/powerpoint/2010/main" val="2488677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4"/>
            </a:gs>
            <a:gs pos="6000">
              <a:schemeClr val="accent3"/>
            </a:gs>
            <a:gs pos="38000">
              <a:schemeClr val="lt1"/>
            </a:gs>
            <a:gs pos="100000">
              <a:schemeClr val="lt1"/>
            </a:gs>
          </a:gsLst>
          <a:lin ang="16200038" scaled="0"/>
        </a:gradFill>
        <a:effectLst/>
      </p:bgPr>
    </p:bg>
    <p:spTree>
      <p:nvGrpSpPr>
        <p:cNvPr id="1" name="Shape 29"/>
        <p:cNvGrpSpPr/>
        <p:nvPr/>
      </p:nvGrpSpPr>
      <p:grpSpPr>
        <a:xfrm>
          <a:off x="0" y="0"/>
          <a:ext cx="0" cy="0"/>
          <a:chOff x="0" y="0"/>
          <a:chExt cx="0" cy="0"/>
        </a:xfrm>
      </p:grpSpPr>
      <p:sp>
        <p:nvSpPr>
          <p:cNvPr id="30" name="Google Shape;30;p3"/>
          <p:cNvSpPr/>
          <p:nvPr/>
        </p:nvSpPr>
        <p:spPr>
          <a:xfrm>
            <a:off x="188400" y="116100"/>
            <a:ext cx="8767200" cy="4911300"/>
          </a:xfrm>
          <a:prstGeom prst="roundRect">
            <a:avLst>
              <a:gd name="adj" fmla="val 3108"/>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065050" y="0"/>
            <a:ext cx="3078940" cy="691447"/>
          </a:xfrm>
          <a:custGeom>
            <a:avLst/>
            <a:gdLst/>
            <a:ahLst/>
            <a:cxnLst/>
            <a:rect l="l" t="t" r="r" b="b"/>
            <a:pathLst>
              <a:path w="39466" h="8863" extrusionOk="0">
                <a:moveTo>
                  <a:pt x="1" y="0"/>
                </a:moveTo>
                <a:cubicBezTo>
                  <a:pt x="429" y="476"/>
                  <a:pt x="864" y="945"/>
                  <a:pt x="1297" y="1420"/>
                </a:cubicBezTo>
                <a:cubicBezTo>
                  <a:pt x="2661" y="2911"/>
                  <a:pt x="4035" y="4414"/>
                  <a:pt x="5642" y="5656"/>
                </a:cubicBezTo>
                <a:cubicBezTo>
                  <a:pt x="7180" y="6846"/>
                  <a:pt x="8971" y="7707"/>
                  <a:pt x="10831" y="8271"/>
                </a:cubicBezTo>
                <a:cubicBezTo>
                  <a:pt x="12002" y="8626"/>
                  <a:pt x="13242" y="8862"/>
                  <a:pt x="14475" y="8862"/>
                </a:cubicBezTo>
                <a:cubicBezTo>
                  <a:pt x="15199" y="8862"/>
                  <a:pt x="15920" y="8781"/>
                  <a:pt x="16623" y="8595"/>
                </a:cubicBezTo>
                <a:cubicBezTo>
                  <a:pt x="18764" y="8028"/>
                  <a:pt x="20649" y="6784"/>
                  <a:pt x="22782" y="6194"/>
                </a:cubicBezTo>
                <a:cubicBezTo>
                  <a:pt x="23885" y="5889"/>
                  <a:pt x="25018" y="5730"/>
                  <a:pt x="26152" y="5584"/>
                </a:cubicBezTo>
                <a:cubicBezTo>
                  <a:pt x="27105" y="5459"/>
                  <a:pt x="28055" y="5326"/>
                  <a:pt x="29004" y="5173"/>
                </a:cubicBezTo>
                <a:cubicBezTo>
                  <a:pt x="30708" y="4901"/>
                  <a:pt x="32413" y="4571"/>
                  <a:pt x="34047" y="4005"/>
                </a:cubicBezTo>
                <a:cubicBezTo>
                  <a:pt x="35619" y="3460"/>
                  <a:pt x="37158" y="2671"/>
                  <a:pt x="38330" y="1467"/>
                </a:cubicBezTo>
                <a:cubicBezTo>
                  <a:pt x="38763" y="1024"/>
                  <a:pt x="39140" y="529"/>
                  <a:pt x="39465" y="0"/>
                </a:cubicBez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flipH="1">
            <a:off x="99" y="3938423"/>
            <a:ext cx="4707876" cy="1205052"/>
          </a:xfrm>
          <a:custGeom>
            <a:avLst/>
            <a:gdLst/>
            <a:ahLst/>
            <a:cxnLst/>
            <a:rect l="l" t="t" r="r" b="b"/>
            <a:pathLst>
              <a:path w="80175" h="20522" extrusionOk="0">
                <a:moveTo>
                  <a:pt x="38809" y="0"/>
                </a:moveTo>
                <a:cubicBezTo>
                  <a:pt x="37905" y="0"/>
                  <a:pt x="36997" y="63"/>
                  <a:pt x="36084" y="199"/>
                </a:cubicBezTo>
                <a:cubicBezTo>
                  <a:pt x="32561" y="727"/>
                  <a:pt x="29171" y="2043"/>
                  <a:pt x="26129" y="3881"/>
                </a:cubicBezTo>
                <a:cubicBezTo>
                  <a:pt x="24677" y="4760"/>
                  <a:pt x="23263" y="5715"/>
                  <a:pt x="21718" y="6428"/>
                </a:cubicBezTo>
                <a:cubicBezTo>
                  <a:pt x="19993" y="7227"/>
                  <a:pt x="18105" y="7673"/>
                  <a:pt x="16275" y="8163"/>
                </a:cubicBezTo>
                <a:cubicBezTo>
                  <a:pt x="14427" y="8660"/>
                  <a:pt x="12570" y="9152"/>
                  <a:pt x="10789" y="9866"/>
                </a:cubicBezTo>
                <a:cubicBezTo>
                  <a:pt x="9303" y="10463"/>
                  <a:pt x="7943" y="11322"/>
                  <a:pt x="6710" y="12337"/>
                </a:cubicBezTo>
                <a:cubicBezTo>
                  <a:pt x="5442" y="13377"/>
                  <a:pt x="4305" y="14567"/>
                  <a:pt x="3233" y="15806"/>
                </a:cubicBezTo>
                <a:cubicBezTo>
                  <a:pt x="2106" y="17105"/>
                  <a:pt x="988" y="18458"/>
                  <a:pt x="234" y="20015"/>
                </a:cubicBezTo>
                <a:cubicBezTo>
                  <a:pt x="157" y="20171"/>
                  <a:pt x="75" y="20342"/>
                  <a:pt x="1" y="20521"/>
                </a:cubicBezTo>
                <a:lnTo>
                  <a:pt x="80175" y="20521"/>
                </a:lnTo>
                <a:lnTo>
                  <a:pt x="80175" y="15091"/>
                </a:lnTo>
                <a:cubicBezTo>
                  <a:pt x="80123" y="15089"/>
                  <a:pt x="80073" y="15089"/>
                  <a:pt x="80022" y="15085"/>
                </a:cubicBezTo>
                <a:cubicBezTo>
                  <a:pt x="77157" y="14940"/>
                  <a:pt x="74393" y="14033"/>
                  <a:pt x="71791" y="12876"/>
                </a:cubicBezTo>
                <a:cubicBezTo>
                  <a:pt x="66482" y="10514"/>
                  <a:pt x="61737" y="7023"/>
                  <a:pt x="56296" y="4943"/>
                </a:cubicBezTo>
                <a:cubicBezTo>
                  <a:pt x="50736" y="2814"/>
                  <a:pt x="44874" y="0"/>
                  <a:pt x="38809" y="0"/>
                </a:cubicBez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a:off x="5629296" y="4296984"/>
            <a:ext cx="444516" cy="623038"/>
            <a:chOff x="105800" y="3802189"/>
            <a:chExt cx="245372" cy="343916"/>
          </a:xfrm>
        </p:grpSpPr>
        <p:sp>
          <p:nvSpPr>
            <p:cNvPr id="34" name="Google Shape;34;p3"/>
            <p:cNvSpPr/>
            <p:nvPr/>
          </p:nvSpPr>
          <p:spPr>
            <a:xfrm>
              <a:off x="105800" y="4099073"/>
              <a:ext cx="39786" cy="47031"/>
            </a:xfrm>
            <a:custGeom>
              <a:avLst/>
              <a:gdLst/>
              <a:ahLst/>
              <a:cxnLst/>
              <a:rect l="l" t="t" r="r" b="b"/>
              <a:pathLst>
                <a:path w="950" h="1123" extrusionOk="0">
                  <a:moveTo>
                    <a:pt x="592" y="0"/>
                  </a:moveTo>
                  <a:cubicBezTo>
                    <a:pt x="574" y="0"/>
                    <a:pt x="557" y="2"/>
                    <a:pt x="539" y="4"/>
                  </a:cubicBezTo>
                  <a:cubicBezTo>
                    <a:pt x="460" y="18"/>
                    <a:pt x="387" y="50"/>
                    <a:pt x="322" y="99"/>
                  </a:cubicBezTo>
                  <a:cubicBezTo>
                    <a:pt x="248" y="156"/>
                    <a:pt x="187" y="225"/>
                    <a:pt x="139" y="305"/>
                  </a:cubicBezTo>
                  <a:cubicBezTo>
                    <a:pt x="103" y="368"/>
                    <a:pt x="78" y="435"/>
                    <a:pt x="62" y="505"/>
                  </a:cubicBezTo>
                  <a:cubicBezTo>
                    <a:pt x="46" y="543"/>
                    <a:pt x="32" y="579"/>
                    <a:pt x="25" y="618"/>
                  </a:cubicBezTo>
                  <a:cubicBezTo>
                    <a:pt x="5" y="679"/>
                    <a:pt x="1" y="742"/>
                    <a:pt x="8" y="808"/>
                  </a:cubicBezTo>
                  <a:cubicBezTo>
                    <a:pt x="9" y="868"/>
                    <a:pt x="25" y="919"/>
                    <a:pt x="58" y="967"/>
                  </a:cubicBezTo>
                  <a:cubicBezTo>
                    <a:pt x="78" y="1017"/>
                    <a:pt x="113" y="1055"/>
                    <a:pt x="164" y="1082"/>
                  </a:cubicBezTo>
                  <a:cubicBezTo>
                    <a:pt x="195" y="1094"/>
                    <a:pt x="229" y="1107"/>
                    <a:pt x="261" y="1119"/>
                  </a:cubicBezTo>
                  <a:cubicBezTo>
                    <a:pt x="279" y="1121"/>
                    <a:pt x="297" y="1122"/>
                    <a:pt x="315" y="1122"/>
                  </a:cubicBezTo>
                  <a:cubicBezTo>
                    <a:pt x="371" y="1122"/>
                    <a:pt x="426" y="1111"/>
                    <a:pt x="478" y="1086"/>
                  </a:cubicBezTo>
                  <a:cubicBezTo>
                    <a:pt x="513" y="1066"/>
                    <a:pt x="550" y="1044"/>
                    <a:pt x="585" y="1024"/>
                  </a:cubicBezTo>
                  <a:cubicBezTo>
                    <a:pt x="622" y="994"/>
                    <a:pt x="656" y="964"/>
                    <a:pt x="687" y="929"/>
                  </a:cubicBezTo>
                  <a:cubicBezTo>
                    <a:pt x="713" y="909"/>
                    <a:pt x="737" y="886"/>
                    <a:pt x="757" y="858"/>
                  </a:cubicBezTo>
                  <a:lnTo>
                    <a:pt x="760" y="857"/>
                  </a:lnTo>
                  <a:cubicBezTo>
                    <a:pt x="764" y="850"/>
                    <a:pt x="839" y="749"/>
                    <a:pt x="843" y="742"/>
                  </a:cubicBezTo>
                  <a:cubicBezTo>
                    <a:pt x="868" y="701"/>
                    <a:pt x="897" y="632"/>
                    <a:pt x="904" y="612"/>
                  </a:cubicBezTo>
                  <a:cubicBezTo>
                    <a:pt x="938" y="517"/>
                    <a:pt x="936" y="499"/>
                    <a:pt x="938" y="418"/>
                  </a:cubicBezTo>
                  <a:cubicBezTo>
                    <a:pt x="943" y="353"/>
                    <a:pt x="950" y="313"/>
                    <a:pt x="917" y="244"/>
                  </a:cubicBezTo>
                  <a:cubicBezTo>
                    <a:pt x="909" y="227"/>
                    <a:pt x="901" y="212"/>
                    <a:pt x="890" y="197"/>
                  </a:cubicBezTo>
                  <a:cubicBezTo>
                    <a:pt x="882" y="179"/>
                    <a:pt x="874" y="164"/>
                    <a:pt x="863" y="149"/>
                  </a:cubicBezTo>
                  <a:cubicBezTo>
                    <a:pt x="858" y="143"/>
                    <a:pt x="852" y="136"/>
                    <a:pt x="847" y="129"/>
                  </a:cubicBezTo>
                  <a:cubicBezTo>
                    <a:pt x="818" y="103"/>
                    <a:pt x="788" y="76"/>
                    <a:pt x="760" y="52"/>
                  </a:cubicBezTo>
                  <a:cubicBezTo>
                    <a:pt x="755" y="49"/>
                    <a:pt x="749" y="44"/>
                    <a:pt x="745" y="41"/>
                  </a:cubicBezTo>
                  <a:cubicBezTo>
                    <a:pt x="696" y="13"/>
                    <a:pt x="645" y="0"/>
                    <a:pt x="59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67991" y="4056775"/>
              <a:ext cx="32206" cy="31452"/>
            </a:xfrm>
            <a:custGeom>
              <a:avLst/>
              <a:gdLst/>
              <a:ahLst/>
              <a:cxnLst/>
              <a:rect l="l" t="t" r="r" b="b"/>
              <a:pathLst>
                <a:path w="769" h="751" extrusionOk="0">
                  <a:moveTo>
                    <a:pt x="410" y="0"/>
                  </a:moveTo>
                  <a:cubicBezTo>
                    <a:pt x="45" y="0"/>
                    <a:pt x="0" y="750"/>
                    <a:pt x="359" y="750"/>
                  </a:cubicBezTo>
                  <a:cubicBezTo>
                    <a:pt x="723" y="750"/>
                    <a:pt x="769" y="0"/>
                    <a:pt x="410"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52370" y="4004258"/>
              <a:ext cx="33881" cy="23955"/>
            </a:xfrm>
            <a:custGeom>
              <a:avLst/>
              <a:gdLst/>
              <a:ahLst/>
              <a:cxnLst/>
              <a:rect l="l" t="t" r="r" b="b"/>
              <a:pathLst>
                <a:path w="809" h="572" extrusionOk="0">
                  <a:moveTo>
                    <a:pt x="501" y="0"/>
                  </a:moveTo>
                  <a:cubicBezTo>
                    <a:pt x="326" y="0"/>
                    <a:pt x="109" y="90"/>
                    <a:pt x="53" y="272"/>
                  </a:cubicBezTo>
                  <a:cubicBezTo>
                    <a:pt x="0" y="441"/>
                    <a:pt x="146" y="571"/>
                    <a:pt x="308" y="571"/>
                  </a:cubicBezTo>
                  <a:cubicBezTo>
                    <a:pt x="483" y="571"/>
                    <a:pt x="700" y="482"/>
                    <a:pt x="756" y="300"/>
                  </a:cubicBezTo>
                  <a:cubicBezTo>
                    <a:pt x="808" y="132"/>
                    <a:pt x="665" y="0"/>
                    <a:pt x="50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254682" y="3897716"/>
              <a:ext cx="6826" cy="6156"/>
            </a:xfrm>
            <a:custGeom>
              <a:avLst/>
              <a:gdLst/>
              <a:ahLst/>
              <a:cxnLst/>
              <a:rect l="l" t="t" r="r" b="b"/>
              <a:pathLst>
                <a:path w="163" h="147" extrusionOk="0">
                  <a:moveTo>
                    <a:pt x="94" y="0"/>
                  </a:moveTo>
                  <a:cubicBezTo>
                    <a:pt x="22" y="0"/>
                    <a:pt x="0" y="146"/>
                    <a:pt x="68" y="146"/>
                  </a:cubicBezTo>
                  <a:cubicBezTo>
                    <a:pt x="68" y="146"/>
                    <a:pt x="69" y="146"/>
                    <a:pt x="69" y="146"/>
                  </a:cubicBezTo>
                  <a:cubicBezTo>
                    <a:pt x="141" y="146"/>
                    <a:pt x="163" y="0"/>
                    <a:pt x="94"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324913" y="3888796"/>
              <a:ext cx="26259" cy="29944"/>
            </a:xfrm>
            <a:custGeom>
              <a:avLst/>
              <a:gdLst/>
              <a:ahLst/>
              <a:cxnLst/>
              <a:rect l="l" t="t" r="r" b="b"/>
              <a:pathLst>
                <a:path w="627" h="715" extrusionOk="0">
                  <a:moveTo>
                    <a:pt x="407" y="0"/>
                  </a:moveTo>
                  <a:cubicBezTo>
                    <a:pt x="220" y="0"/>
                    <a:pt x="79" y="163"/>
                    <a:pt x="34" y="334"/>
                  </a:cubicBezTo>
                  <a:cubicBezTo>
                    <a:pt x="0" y="468"/>
                    <a:pt x="31" y="715"/>
                    <a:pt x="218" y="715"/>
                  </a:cubicBezTo>
                  <a:cubicBezTo>
                    <a:pt x="404" y="715"/>
                    <a:pt x="545" y="552"/>
                    <a:pt x="591" y="381"/>
                  </a:cubicBezTo>
                  <a:cubicBezTo>
                    <a:pt x="626" y="250"/>
                    <a:pt x="594" y="0"/>
                    <a:pt x="407"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75203" y="3977874"/>
              <a:ext cx="13192" cy="11726"/>
            </a:xfrm>
            <a:custGeom>
              <a:avLst/>
              <a:gdLst/>
              <a:ahLst/>
              <a:cxnLst/>
              <a:rect l="l" t="t" r="r" b="b"/>
              <a:pathLst>
                <a:path w="315" h="280" extrusionOk="0">
                  <a:moveTo>
                    <a:pt x="184" y="0"/>
                  </a:moveTo>
                  <a:cubicBezTo>
                    <a:pt x="46" y="0"/>
                    <a:pt x="1" y="279"/>
                    <a:pt x="132" y="279"/>
                  </a:cubicBezTo>
                  <a:cubicBezTo>
                    <a:pt x="269" y="279"/>
                    <a:pt x="314" y="0"/>
                    <a:pt x="184"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303932" y="3802189"/>
              <a:ext cx="32666" cy="31452"/>
            </a:xfrm>
            <a:custGeom>
              <a:avLst/>
              <a:gdLst/>
              <a:ahLst/>
              <a:cxnLst/>
              <a:rect l="l" t="t" r="r" b="b"/>
              <a:pathLst>
                <a:path w="780" h="751" extrusionOk="0">
                  <a:moveTo>
                    <a:pt x="420" y="1"/>
                  </a:moveTo>
                  <a:cubicBezTo>
                    <a:pt x="55" y="1"/>
                    <a:pt x="1" y="751"/>
                    <a:pt x="360" y="751"/>
                  </a:cubicBezTo>
                  <a:cubicBezTo>
                    <a:pt x="725" y="751"/>
                    <a:pt x="779" y="1"/>
                    <a:pt x="420"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3"/>
          <p:cNvGrpSpPr/>
          <p:nvPr/>
        </p:nvGrpSpPr>
        <p:grpSpPr>
          <a:xfrm>
            <a:off x="492839" y="3579141"/>
            <a:ext cx="444520" cy="467445"/>
            <a:chOff x="2926048" y="4542746"/>
            <a:chExt cx="319960" cy="336461"/>
          </a:xfrm>
        </p:grpSpPr>
        <p:sp>
          <p:nvSpPr>
            <p:cNvPr id="42" name="Google Shape;42;p3"/>
            <p:cNvSpPr/>
            <p:nvPr/>
          </p:nvSpPr>
          <p:spPr>
            <a:xfrm>
              <a:off x="3022455" y="4817183"/>
              <a:ext cx="168" cy="168"/>
            </a:xfrm>
            <a:custGeom>
              <a:avLst/>
              <a:gdLst/>
              <a:ahLst/>
              <a:cxnLst/>
              <a:rect l="l" t="t" r="r" b="b"/>
              <a:pathLst>
                <a:path w="4" h="4" extrusionOk="0">
                  <a:moveTo>
                    <a:pt x="1" y="0"/>
                  </a:moveTo>
                  <a:cubicBezTo>
                    <a:pt x="1" y="3"/>
                    <a:pt x="2" y="3"/>
                    <a:pt x="3" y="3"/>
                  </a:cubicBezTo>
                  <a:cubicBezTo>
                    <a:pt x="2" y="3"/>
                    <a:pt x="1" y="0"/>
                    <a:pt x="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3014791" y="4816429"/>
              <a:ext cx="14281" cy="18804"/>
            </a:xfrm>
            <a:custGeom>
              <a:avLst/>
              <a:gdLst/>
              <a:ahLst/>
              <a:cxnLst/>
              <a:rect l="l" t="t" r="r" b="b"/>
              <a:pathLst>
                <a:path w="341" h="449" extrusionOk="0">
                  <a:moveTo>
                    <a:pt x="132" y="1"/>
                  </a:moveTo>
                  <a:cubicBezTo>
                    <a:pt x="127" y="1"/>
                    <a:pt x="121" y="2"/>
                    <a:pt x="116" y="3"/>
                  </a:cubicBezTo>
                  <a:cubicBezTo>
                    <a:pt x="89" y="13"/>
                    <a:pt x="66" y="31"/>
                    <a:pt x="49" y="52"/>
                  </a:cubicBezTo>
                  <a:cubicBezTo>
                    <a:pt x="30" y="77"/>
                    <a:pt x="17" y="104"/>
                    <a:pt x="11" y="132"/>
                  </a:cubicBezTo>
                  <a:cubicBezTo>
                    <a:pt x="7" y="153"/>
                    <a:pt x="6" y="172"/>
                    <a:pt x="3" y="192"/>
                  </a:cubicBezTo>
                  <a:cubicBezTo>
                    <a:pt x="2" y="203"/>
                    <a:pt x="6" y="214"/>
                    <a:pt x="6" y="224"/>
                  </a:cubicBezTo>
                  <a:cubicBezTo>
                    <a:pt x="3" y="234"/>
                    <a:pt x="3" y="243"/>
                    <a:pt x="2" y="253"/>
                  </a:cubicBezTo>
                  <a:cubicBezTo>
                    <a:pt x="1" y="279"/>
                    <a:pt x="3" y="294"/>
                    <a:pt x="13" y="315"/>
                  </a:cubicBezTo>
                  <a:cubicBezTo>
                    <a:pt x="17" y="329"/>
                    <a:pt x="21" y="340"/>
                    <a:pt x="28" y="352"/>
                  </a:cubicBezTo>
                  <a:cubicBezTo>
                    <a:pt x="30" y="356"/>
                    <a:pt x="34" y="363"/>
                    <a:pt x="37" y="368"/>
                  </a:cubicBezTo>
                  <a:cubicBezTo>
                    <a:pt x="48" y="386"/>
                    <a:pt x="60" y="401"/>
                    <a:pt x="71" y="416"/>
                  </a:cubicBezTo>
                  <a:cubicBezTo>
                    <a:pt x="90" y="434"/>
                    <a:pt x="114" y="444"/>
                    <a:pt x="142" y="448"/>
                  </a:cubicBezTo>
                  <a:cubicBezTo>
                    <a:pt x="155" y="447"/>
                    <a:pt x="166" y="444"/>
                    <a:pt x="180" y="444"/>
                  </a:cubicBezTo>
                  <a:cubicBezTo>
                    <a:pt x="209" y="436"/>
                    <a:pt x="234" y="422"/>
                    <a:pt x="257" y="401"/>
                  </a:cubicBezTo>
                  <a:cubicBezTo>
                    <a:pt x="274" y="383"/>
                    <a:pt x="292" y="363"/>
                    <a:pt x="302" y="341"/>
                  </a:cubicBezTo>
                  <a:cubicBezTo>
                    <a:pt x="318" y="319"/>
                    <a:pt x="327" y="294"/>
                    <a:pt x="333" y="268"/>
                  </a:cubicBezTo>
                  <a:cubicBezTo>
                    <a:pt x="340" y="245"/>
                    <a:pt x="341" y="220"/>
                    <a:pt x="338" y="197"/>
                  </a:cubicBezTo>
                  <a:cubicBezTo>
                    <a:pt x="335" y="172"/>
                    <a:pt x="331" y="151"/>
                    <a:pt x="321" y="131"/>
                  </a:cubicBezTo>
                  <a:cubicBezTo>
                    <a:pt x="308" y="108"/>
                    <a:pt x="291" y="89"/>
                    <a:pt x="266" y="77"/>
                  </a:cubicBezTo>
                  <a:cubicBezTo>
                    <a:pt x="257" y="73"/>
                    <a:pt x="247" y="68"/>
                    <a:pt x="239" y="63"/>
                  </a:cubicBezTo>
                  <a:cubicBezTo>
                    <a:pt x="231" y="56"/>
                    <a:pt x="220" y="51"/>
                    <a:pt x="209" y="48"/>
                  </a:cubicBezTo>
                  <a:lnTo>
                    <a:pt x="205" y="44"/>
                  </a:lnTo>
                  <a:cubicBezTo>
                    <a:pt x="203" y="37"/>
                    <a:pt x="197" y="31"/>
                    <a:pt x="192" y="25"/>
                  </a:cubicBezTo>
                  <a:cubicBezTo>
                    <a:pt x="190" y="24"/>
                    <a:pt x="185" y="21"/>
                    <a:pt x="181" y="18"/>
                  </a:cubicBezTo>
                  <a:cubicBezTo>
                    <a:pt x="173" y="10"/>
                    <a:pt x="163" y="3"/>
                    <a:pt x="151" y="3"/>
                  </a:cubicBezTo>
                  <a:cubicBezTo>
                    <a:pt x="144" y="2"/>
                    <a:pt x="138" y="1"/>
                    <a:pt x="132"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3022287" y="4817099"/>
              <a:ext cx="168" cy="168"/>
            </a:xfrm>
            <a:custGeom>
              <a:avLst/>
              <a:gdLst/>
              <a:ahLst/>
              <a:cxnLst/>
              <a:rect l="l" t="t" r="r" b="b"/>
              <a:pathLst>
                <a:path w="4" h="4" extrusionOk="0">
                  <a:moveTo>
                    <a:pt x="1" y="1"/>
                  </a:moveTo>
                  <a:lnTo>
                    <a:pt x="3" y="4"/>
                  </a:lnTo>
                  <a:lnTo>
                    <a:pt x="3" y="4"/>
                  </a:ln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3021659" y="4816722"/>
              <a:ext cx="670" cy="419"/>
            </a:xfrm>
            <a:custGeom>
              <a:avLst/>
              <a:gdLst/>
              <a:ahLst/>
              <a:cxnLst/>
              <a:rect l="l" t="t" r="r" b="b"/>
              <a:pathLst>
                <a:path w="16" h="10" extrusionOk="0">
                  <a:moveTo>
                    <a:pt x="1" y="0"/>
                  </a:moveTo>
                  <a:cubicBezTo>
                    <a:pt x="1" y="1"/>
                    <a:pt x="1" y="1"/>
                    <a:pt x="2" y="1"/>
                  </a:cubicBezTo>
                  <a:lnTo>
                    <a:pt x="2" y="1"/>
                  </a:lnTo>
                  <a:lnTo>
                    <a:pt x="1" y="0"/>
                  </a:lnTo>
                  <a:close/>
                  <a:moveTo>
                    <a:pt x="2" y="1"/>
                  </a:moveTo>
                  <a:lnTo>
                    <a:pt x="16" y="10"/>
                  </a:lnTo>
                  <a:cubicBezTo>
                    <a:pt x="13" y="7"/>
                    <a:pt x="9" y="6"/>
                    <a:pt x="6" y="3"/>
                  </a:cubicBezTo>
                  <a:cubicBezTo>
                    <a:pt x="5" y="2"/>
                    <a:pt x="3" y="2"/>
                    <a:pt x="2"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3060314" y="4769942"/>
              <a:ext cx="13108" cy="13946"/>
            </a:xfrm>
            <a:custGeom>
              <a:avLst/>
              <a:gdLst/>
              <a:ahLst/>
              <a:cxnLst/>
              <a:rect l="l" t="t" r="r" b="b"/>
              <a:pathLst>
                <a:path w="313" h="333" extrusionOk="0">
                  <a:moveTo>
                    <a:pt x="204" y="0"/>
                  </a:moveTo>
                  <a:cubicBezTo>
                    <a:pt x="184" y="0"/>
                    <a:pt x="163" y="5"/>
                    <a:pt x="146" y="14"/>
                  </a:cubicBezTo>
                  <a:cubicBezTo>
                    <a:pt x="123" y="21"/>
                    <a:pt x="105" y="33"/>
                    <a:pt x="88" y="48"/>
                  </a:cubicBezTo>
                  <a:cubicBezTo>
                    <a:pt x="67" y="63"/>
                    <a:pt x="52" y="82"/>
                    <a:pt x="40" y="103"/>
                  </a:cubicBezTo>
                  <a:cubicBezTo>
                    <a:pt x="25" y="122"/>
                    <a:pt x="14" y="143"/>
                    <a:pt x="10" y="167"/>
                  </a:cubicBezTo>
                  <a:cubicBezTo>
                    <a:pt x="8" y="179"/>
                    <a:pt x="5" y="194"/>
                    <a:pt x="4" y="209"/>
                  </a:cubicBezTo>
                  <a:cubicBezTo>
                    <a:pt x="1" y="235"/>
                    <a:pt x="6" y="259"/>
                    <a:pt x="18" y="281"/>
                  </a:cubicBezTo>
                  <a:cubicBezTo>
                    <a:pt x="27" y="291"/>
                    <a:pt x="33" y="300"/>
                    <a:pt x="41" y="310"/>
                  </a:cubicBezTo>
                  <a:cubicBezTo>
                    <a:pt x="62" y="324"/>
                    <a:pt x="85" y="333"/>
                    <a:pt x="109" y="333"/>
                  </a:cubicBezTo>
                  <a:cubicBezTo>
                    <a:pt x="130" y="333"/>
                    <a:pt x="150" y="329"/>
                    <a:pt x="169" y="319"/>
                  </a:cubicBezTo>
                  <a:cubicBezTo>
                    <a:pt x="191" y="312"/>
                    <a:pt x="210" y="300"/>
                    <a:pt x="227" y="285"/>
                  </a:cubicBezTo>
                  <a:cubicBezTo>
                    <a:pt x="246" y="270"/>
                    <a:pt x="262" y="251"/>
                    <a:pt x="275" y="230"/>
                  </a:cubicBezTo>
                  <a:cubicBezTo>
                    <a:pt x="290" y="211"/>
                    <a:pt x="299" y="190"/>
                    <a:pt x="304" y="167"/>
                  </a:cubicBezTo>
                  <a:cubicBezTo>
                    <a:pt x="306" y="154"/>
                    <a:pt x="310" y="140"/>
                    <a:pt x="311" y="124"/>
                  </a:cubicBezTo>
                  <a:cubicBezTo>
                    <a:pt x="313" y="99"/>
                    <a:pt x="309" y="75"/>
                    <a:pt x="296" y="52"/>
                  </a:cubicBezTo>
                  <a:cubicBezTo>
                    <a:pt x="288" y="42"/>
                    <a:pt x="281" y="33"/>
                    <a:pt x="272" y="25"/>
                  </a:cubicBezTo>
                  <a:cubicBezTo>
                    <a:pt x="252" y="9"/>
                    <a:pt x="230" y="0"/>
                    <a:pt x="204"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3082175" y="4713531"/>
              <a:ext cx="40624" cy="40372"/>
            </a:xfrm>
            <a:custGeom>
              <a:avLst/>
              <a:gdLst/>
              <a:ahLst/>
              <a:cxnLst/>
              <a:rect l="l" t="t" r="r" b="b"/>
              <a:pathLst>
                <a:path w="970" h="964" extrusionOk="0">
                  <a:moveTo>
                    <a:pt x="693" y="0"/>
                  </a:moveTo>
                  <a:cubicBezTo>
                    <a:pt x="670" y="0"/>
                    <a:pt x="646" y="4"/>
                    <a:pt x="623" y="11"/>
                  </a:cubicBezTo>
                  <a:cubicBezTo>
                    <a:pt x="569" y="18"/>
                    <a:pt x="517" y="35"/>
                    <a:pt x="470" y="66"/>
                  </a:cubicBezTo>
                  <a:cubicBezTo>
                    <a:pt x="422" y="95"/>
                    <a:pt x="382" y="130"/>
                    <a:pt x="345" y="171"/>
                  </a:cubicBezTo>
                  <a:cubicBezTo>
                    <a:pt x="312" y="192"/>
                    <a:pt x="283" y="216"/>
                    <a:pt x="253" y="239"/>
                  </a:cubicBezTo>
                  <a:cubicBezTo>
                    <a:pt x="249" y="244"/>
                    <a:pt x="242" y="249"/>
                    <a:pt x="237" y="255"/>
                  </a:cubicBezTo>
                  <a:cubicBezTo>
                    <a:pt x="208" y="285"/>
                    <a:pt x="180" y="317"/>
                    <a:pt x="150" y="350"/>
                  </a:cubicBezTo>
                  <a:cubicBezTo>
                    <a:pt x="134" y="369"/>
                    <a:pt x="116" y="399"/>
                    <a:pt x="102" y="424"/>
                  </a:cubicBezTo>
                  <a:cubicBezTo>
                    <a:pt x="62" y="480"/>
                    <a:pt x="33" y="541"/>
                    <a:pt x="16" y="609"/>
                  </a:cubicBezTo>
                  <a:cubicBezTo>
                    <a:pt x="1" y="668"/>
                    <a:pt x="1" y="729"/>
                    <a:pt x="14" y="788"/>
                  </a:cubicBezTo>
                  <a:cubicBezTo>
                    <a:pt x="28" y="843"/>
                    <a:pt x="56" y="887"/>
                    <a:pt x="101" y="920"/>
                  </a:cubicBezTo>
                  <a:cubicBezTo>
                    <a:pt x="142" y="949"/>
                    <a:pt x="186" y="963"/>
                    <a:pt x="233" y="963"/>
                  </a:cubicBezTo>
                  <a:cubicBezTo>
                    <a:pt x="239" y="963"/>
                    <a:pt x="245" y="963"/>
                    <a:pt x="251" y="962"/>
                  </a:cubicBezTo>
                  <a:lnTo>
                    <a:pt x="260" y="962"/>
                  </a:lnTo>
                  <a:cubicBezTo>
                    <a:pt x="291" y="957"/>
                    <a:pt x="323" y="953"/>
                    <a:pt x="353" y="946"/>
                  </a:cubicBezTo>
                  <a:lnTo>
                    <a:pt x="355" y="946"/>
                  </a:lnTo>
                  <a:cubicBezTo>
                    <a:pt x="375" y="951"/>
                    <a:pt x="396" y="953"/>
                    <a:pt x="416" y="953"/>
                  </a:cubicBezTo>
                  <a:cubicBezTo>
                    <a:pt x="439" y="953"/>
                    <a:pt x="462" y="950"/>
                    <a:pt x="486" y="943"/>
                  </a:cubicBezTo>
                  <a:cubicBezTo>
                    <a:pt x="542" y="937"/>
                    <a:pt x="592" y="919"/>
                    <a:pt x="638" y="888"/>
                  </a:cubicBezTo>
                  <a:cubicBezTo>
                    <a:pt x="670" y="865"/>
                    <a:pt x="703" y="839"/>
                    <a:pt x="734" y="815"/>
                  </a:cubicBezTo>
                  <a:cubicBezTo>
                    <a:pt x="799" y="756"/>
                    <a:pt x="849" y="686"/>
                    <a:pt x="887" y="607"/>
                  </a:cubicBezTo>
                  <a:cubicBezTo>
                    <a:pt x="908" y="554"/>
                    <a:pt x="928" y="500"/>
                    <a:pt x="944" y="446"/>
                  </a:cubicBezTo>
                  <a:lnTo>
                    <a:pt x="950" y="431"/>
                  </a:lnTo>
                  <a:cubicBezTo>
                    <a:pt x="950" y="430"/>
                    <a:pt x="951" y="427"/>
                    <a:pt x="951" y="424"/>
                  </a:cubicBezTo>
                  <a:cubicBezTo>
                    <a:pt x="955" y="405"/>
                    <a:pt x="956" y="386"/>
                    <a:pt x="958" y="369"/>
                  </a:cubicBezTo>
                  <a:cubicBezTo>
                    <a:pt x="970" y="332"/>
                    <a:pt x="970" y="297"/>
                    <a:pt x="962" y="262"/>
                  </a:cubicBezTo>
                  <a:cubicBezTo>
                    <a:pt x="963" y="228"/>
                    <a:pt x="955" y="195"/>
                    <a:pt x="936" y="167"/>
                  </a:cubicBezTo>
                  <a:cubicBezTo>
                    <a:pt x="931" y="152"/>
                    <a:pt x="925" y="136"/>
                    <a:pt x="917" y="121"/>
                  </a:cubicBezTo>
                  <a:cubicBezTo>
                    <a:pt x="882" y="66"/>
                    <a:pt x="833" y="30"/>
                    <a:pt x="768" y="11"/>
                  </a:cubicBezTo>
                  <a:cubicBezTo>
                    <a:pt x="743" y="4"/>
                    <a:pt x="718" y="0"/>
                    <a:pt x="693"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3101984" y="4807760"/>
              <a:ext cx="14700" cy="11224"/>
            </a:xfrm>
            <a:custGeom>
              <a:avLst/>
              <a:gdLst/>
              <a:ahLst/>
              <a:cxnLst/>
              <a:rect l="l" t="t" r="r" b="b"/>
              <a:pathLst>
                <a:path w="351" h="268" extrusionOk="0">
                  <a:moveTo>
                    <a:pt x="191" y="0"/>
                  </a:moveTo>
                  <a:cubicBezTo>
                    <a:pt x="169" y="0"/>
                    <a:pt x="147" y="4"/>
                    <a:pt x="127" y="12"/>
                  </a:cubicBezTo>
                  <a:cubicBezTo>
                    <a:pt x="113" y="19"/>
                    <a:pt x="98" y="25"/>
                    <a:pt x="86" y="31"/>
                  </a:cubicBezTo>
                  <a:cubicBezTo>
                    <a:pt x="67" y="41"/>
                    <a:pt x="52" y="55"/>
                    <a:pt x="39" y="71"/>
                  </a:cubicBezTo>
                  <a:cubicBezTo>
                    <a:pt x="28" y="79"/>
                    <a:pt x="21" y="88"/>
                    <a:pt x="16" y="101"/>
                  </a:cubicBezTo>
                  <a:cubicBezTo>
                    <a:pt x="6" y="116"/>
                    <a:pt x="1" y="130"/>
                    <a:pt x="1" y="149"/>
                  </a:cubicBezTo>
                  <a:cubicBezTo>
                    <a:pt x="2" y="160"/>
                    <a:pt x="5" y="171"/>
                    <a:pt x="6" y="182"/>
                  </a:cubicBezTo>
                  <a:cubicBezTo>
                    <a:pt x="13" y="198"/>
                    <a:pt x="22" y="212"/>
                    <a:pt x="36" y="223"/>
                  </a:cubicBezTo>
                  <a:cubicBezTo>
                    <a:pt x="39" y="224"/>
                    <a:pt x="39" y="225"/>
                    <a:pt x="40" y="228"/>
                  </a:cubicBezTo>
                  <a:cubicBezTo>
                    <a:pt x="41" y="229"/>
                    <a:pt x="43" y="232"/>
                    <a:pt x="46" y="235"/>
                  </a:cubicBezTo>
                  <a:cubicBezTo>
                    <a:pt x="48" y="238"/>
                    <a:pt x="52" y="242"/>
                    <a:pt x="55" y="243"/>
                  </a:cubicBezTo>
                  <a:cubicBezTo>
                    <a:pt x="66" y="252"/>
                    <a:pt x="75" y="259"/>
                    <a:pt x="89" y="262"/>
                  </a:cubicBezTo>
                  <a:lnTo>
                    <a:pt x="94" y="262"/>
                  </a:lnTo>
                  <a:cubicBezTo>
                    <a:pt x="100" y="263"/>
                    <a:pt x="104" y="263"/>
                    <a:pt x="109" y="265"/>
                  </a:cubicBezTo>
                  <a:cubicBezTo>
                    <a:pt x="117" y="267"/>
                    <a:pt x="124" y="268"/>
                    <a:pt x="132" y="268"/>
                  </a:cubicBezTo>
                  <a:cubicBezTo>
                    <a:pt x="138" y="268"/>
                    <a:pt x="145" y="267"/>
                    <a:pt x="151" y="266"/>
                  </a:cubicBezTo>
                  <a:cubicBezTo>
                    <a:pt x="162" y="265"/>
                    <a:pt x="172" y="262"/>
                    <a:pt x="182" y="259"/>
                  </a:cubicBezTo>
                  <a:cubicBezTo>
                    <a:pt x="197" y="255"/>
                    <a:pt x="203" y="251"/>
                    <a:pt x="212" y="247"/>
                  </a:cubicBezTo>
                  <a:cubicBezTo>
                    <a:pt x="215" y="247"/>
                    <a:pt x="215" y="244"/>
                    <a:pt x="216" y="244"/>
                  </a:cubicBezTo>
                  <a:cubicBezTo>
                    <a:pt x="224" y="238"/>
                    <a:pt x="233" y="232"/>
                    <a:pt x="242" y="225"/>
                  </a:cubicBezTo>
                  <a:cubicBezTo>
                    <a:pt x="243" y="224"/>
                    <a:pt x="245" y="224"/>
                    <a:pt x="246" y="223"/>
                  </a:cubicBezTo>
                  <a:cubicBezTo>
                    <a:pt x="265" y="212"/>
                    <a:pt x="280" y="198"/>
                    <a:pt x="294" y="183"/>
                  </a:cubicBezTo>
                  <a:cubicBezTo>
                    <a:pt x="299" y="179"/>
                    <a:pt x="300" y="174"/>
                    <a:pt x="306" y="168"/>
                  </a:cubicBezTo>
                  <a:cubicBezTo>
                    <a:pt x="323" y="155"/>
                    <a:pt x="337" y="140"/>
                    <a:pt x="344" y="120"/>
                  </a:cubicBezTo>
                  <a:cubicBezTo>
                    <a:pt x="351" y="105"/>
                    <a:pt x="351" y="87"/>
                    <a:pt x="345" y="72"/>
                  </a:cubicBezTo>
                  <a:cubicBezTo>
                    <a:pt x="333" y="55"/>
                    <a:pt x="323" y="41"/>
                    <a:pt x="310" y="33"/>
                  </a:cubicBezTo>
                  <a:cubicBezTo>
                    <a:pt x="306" y="31"/>
                    <a:pt x="304" y="27"/>
                    <a:pt x="300" y="26"/>
                  </a:cubicBezTo>
                  <a:cubicBezTo>
                    <a:pt x="299" y="26"/>
                    <a:pt x="298" y="25"/>
                    <a:pt x="298" y="25"/>
                  </a:cubicBezTo>
                  <a:cubicBezTo>
                    <a:pt x="287" y="19"/>
                    <a:pt x="277" y="14"/>
                    <a:pt x="266" y="11"/>
                  </a:cubicBezTo>
                  <a:cubicBezTo>
                    <a:pt x="265" y="11"/>
                    <a:pt x="264" y="10"/>
                    <a:pt x="264" y="10"/>
                  </a:cubicBezTo>
                  <a:lnTo>
                    <a:pt x="260" y="10"/>
                  </a:lnTo>
                  <a:cubicBezTo>
                    <a:pt x="250" y="7"/>
                    <a:pt x="237" y="4"/>
                    <a:pt x="226" y="3"/>
                  </a:cubicBezTo>
                  <a:lnTo>
                    <a:pt x="205" y="3"/>
                  </a:lnTo>
                  <a:cubicBezTo>
                    <a:pt x="200" y="3"/>
                    <a:pt x="196" y="0"/>
                    <a:pt x="19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3051058" y="4846582"/>
              <a:ext cx="31619" cy="26343"/>
            </a:xfrm>
            <a:custGeom>
              <a:avLst/>
              <a:gdLst/>
              <a:ahLst/>
              <a:cxnLst/>
              <a:rect l="l" t="t" r="r" b="b"/>
              <a:pathLst>
                <a:path w="755" h="629" extrusionOk="0">
                  <a:moveTo>
                    <a:pt x="471" y="1"/>
                  </a:moveTo>
                  <a:cubicBezTo>
                    <a:pt x="290" y="1"/>
                    <a:pt x="100" y="154"/>
                    <a:pt x="50" y="325"/>
                  </a:cubicBezTo>
                  <a:cubicBezTo>
                    <a:pt x="1" y="495"/>
                    <a:pt x="111" y="628"/>
                    <a:pt x="283" y="628"/>
                  </a:cubicBezTo>
                  <a:cubicBezTo>
                    <a:pt x="464" y="628"/>
                    <a:pt x="654" y="475"/>
                    <a:pt x="706" y="304"/>
                  </a:cubicBezTo>
                  <a:cubicBezTo>
                    <a:pt x="755" y="135"/>
                    <a:pt x="645" y="1"/>
                    <a:pt x="471"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926048" y="4846289"/>
              <a:ext cx="31410" cy="32918"/>
            </a:xfrm>
            <a:custGeom>
              <a:avLst/>
              <a:gdLst/>
              <a:ahLst/>
              <a:cxnLst/>
              <a:rect l="l" t="t" r="r" b="b"/>
              <a:pathLst>
                <a:path w="750" h="786" extrusionOk="0">
                  <a:moveTo>
                    <a:pt x="425" y="1"/>
                  </a:moveTo>
                  <a:cubicBezTo>
                    <a:pt x="398" y="2"/>
                    <a:pt x="371" y="6"/>
                    <a:pt x="344" y="8"/>
                  </a:cubicBezTo>
                  <a:cubicBezTo>
                    <a:pt x="298" y="17"/>
                    <a:pt x="257" y="37"/>
                    <a:pt x="223" y="67"/>
                  </a:cubicBezTo>
                  <a:cubicBezTo>
                    <a:pt x="181" y="94"/>
                    <a:pt x="143" y="128"/>
                    <a:pt x="115" y="170"/>
                  </a:cubicBezTo>
                  <a:cubicBezTo>
                    <a:pt x="96" y="203"/>
                    <a:pt x="78" y="233"/>
                    <a:pt x="59" y="265"/>
                  </a:cubicBezTo>
                  <a:cubicBezTo>
                    <a:pt x="33" y="314"/>
                    <a:pt x="18" y="365"/>
                    <a:pt x="13" y="420"/>
                  </a:cubicBezTo>
                  <a:cubicBezTo>
                    <a:pt x="2" y="467"/>
                    <a:pt x="1" y="516"/>
                    <a:pt x="12" y="565"/>
                  </a:cubicBezTo>
                  <a:cubicBezTo>
                    <a:pt x="20" y="594"/>
                    <a:pt x="28" y="622"/>
                    <a:pt x="39" y="650"/>
                  </a:cubicBezTo>
                  <a:cubicBezTo>
                    <a:pt x="54" y="691"/>
                    <a:pt x="81" y="721"/>
                    <a:pt x="116" y="741"/>
                  </a:cubicBezTo>
                  <a:cubicBezTo>
                    <a:pt x="147" y="771"/>
                    <a:pt x="182" y="784"/>
                    <a:pt x="227" y="786"/>
                  </a:cubicBezTo>
                  <a:cubicBezTo>
                    <a:pt x="254" y="784"/>
                    <a:pt x="281" y="780"/>
                    <a:pt x="309" y="779"/>
                  </a:cubicBezTo>
                  <a:cubicBezTo>
                    <a:pt x="353" y="768"/>
                    <a:pt x="394" y="748"/>
                    <a:pt x="428" y="719"/>
                  </a:cubicBezTo>
                  <a:cubicBezTo>
                    <a:pt x="471" y="692"/>
                    <a:pt x="508" y="658"/>
                    <a:pt x="536" y="616"/>
                  </a:cubicBezTo>
                  <a:cubicBezTo>
                    <a:pt x="555" y="584"/>
                    <a:pt x="574" y="554"/>
                    <a:pt x="593" y="521"/>
                  </a:cubicBezTo>
                  <a:cubicBezTo>
                    <a:pt x="609" y="487"/>
                    <a:pt x="622" y="454"/>
                    <a:pt x="630" y="418"/>
                  </a:cubicBezTo>
                  <a:cubicBezTo>
                    <a:pt x="643" y="406"/>
                    <a:pt x="656" y="394"/>
                    <a:pt x="669" y="382"/>
                  </a:cubicBezTo>
                  <a:cubicBezTo>
                    <a:pt x="717" y="332"/>
                    <a:pt x="749" y="266"/>
                    <a:pt x="744" y="197"/>
                  </a:cubicBezTo>
                  <a:cubicBezTo>
                    <a:pt x="741" y="170"/>
                    <a:pt x="736" y="149"/>
                    <a:pt x="722" y="125"/>
                  </a:cubicBezTo>
                  <a:cubicBezTo>
                    <a:pt x="717" y="115"/>
                    <a:pt x="707" y="108"/>
                    <a:pt x="698" y="101"/>
                  </a:cubicBezTo>
                  <a:cubicBezTo>
                    <a:pt x="684" y="89"/>
                    <a:pt x="669" y="82"/>
                    <a:pt x="650" y="82"/>
                  </a:cubicBezTo>
                  <a:cubicBezTo>
                    <a:pt x="624" y="82"/>
                    <a:pt x="597" y="77"/>
                    <a:pt x="572" y="75"/>
                  </a:cubicBezTo>
                  <a:cubicBezTo>
                    <a:pt x="562" y="63"/>
                    <a:pt x="548" y="54"/>
                    <a:pt x="535" y="45"/>
                  </a:cubicBezTo>
                  <a:cubicBezTo>
                    <a:pt x="504" y="16"/>
                    <a:pt x="468" y="2"/>
                    <a:pt x="425"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3143319" y="4629311"/>
              <a:ext cx="42466" cy="28813"/>
            </a:xfrm>
            <a:custGeom>
              <a:avLst/>
              <a:gdLst/>
              <a:ahLst/>
              <a:cxnLst/>
              <a:rect l="l" t="t" r="r" b="b"/>
              <a:pathLst>
                <a:path w="1014" h="688" extrusionOk="0">
                  <a:moveTo>
                    <a:pt x="585" y="1"/>
                  </a:moveTo>
                  <a:cubicBezTo>
                    <a:pt x="246" y="1"/>
                    <a:pt x="1" y="688"/>
                    <a:pt x="429" y="688"/>
                  </a:cubicBezTo>
                  <a:cubicBezTo>
                    <a:pt x="768" y="688"/>
                    <a:pt x="1013" y="1"/>
                    <a:pt x="585"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3187209" y="4604225"/>
              <a:ext cx="7915" cy="7999"/>
            </a:xfrm>
            <a:custGeom>
              <a:avLst/>
              <a:gdLst/>
              <a:ahLst/>
              <a:cxnLst/>
              <a:rect l="l" t="t" r="r" b="b"/>
              <a:pathLst>
                <a:path w="189" h="191" extrusionOk="0">
                  <a:moveTo>
                    <a:pt x="91" y="0"/>
                  </a:moveTo>
                  <a:cubicBezTo>
                    <a:pt x="1" y="0"/>
                    <a:pt x="7" y="190"/>
                    <a:pt x="100" y="190"/>
                  </a:cubicBezTo>
                  <a:cubicBezTo>
                    <a:pt x="189" y="189"/>
                    <a:pt x="182" y="0"/>
                    <a:pt x="9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3207353" y="4542746"/>
              <a:ext cx="38655" cy="30363"/>
            </a:xfrm>
            <a:custGeom>
              <a:avLst/>
              <a:gdLst/>
              <a:ahLst/>
              <a:cxnLst/>
              <a:rect l="l" t="t" r="r" b="b"/>
              <a:pathLst>
                <a:path w="923" h="725" extrusionOk="0">
                  <a:moveTo>
                    <a:pt x="536" y="0"/>
                  </a:moveTo>
                  <a:cubicBezTo>
                    <a:pt x="191" y="0"/>
                    <a:pt x="1" y="724"/>
                    <a:pt x="387" y="724"/>
                  </a:cubicBezTo>
                  <a:cubicBezTo>
                    <a:pt x="733" y="723"/>
                    <a:pt x="923" y="0"/>
                    <a:pt x="536"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3034097" y="4666249"/>
              <a:ext cx="20772" cy="14197"/>
            </a:xfrm>
            <a:custGeom>
              <a:avLst/>
              <a:gdLst/>
              <a:ahLst/>
              <a:cxnLst/>
              <a:rect l="l" t="t" r="r" b="b"/>
              <a:pathLst>
                <a:path w="496" h="339" extrusionOk="0">
                  <a:moveTo>
                    <a:pt x="346" y="1"/>
                  </a:moveTo>
                  <a:cubicBezTo>
                    <a:pt x="342" y="1"/>
                    <a:pt x="338" y="1"/>
                    <a:pt x="334" y="1"/>
                  </a:cubicBezTo>
                  <a:cubicBezTo>
                    <a:pt x="315" y="2"/>
                    <a:pt x="299" y="5"/>
                    <a:pt x="280" y="8"/>
                  </a:cubicBezTo>
                  <a:cubicBezTo>
                    <a:pt x="261" y="15"/>
                    <a:pt x="243" y="19"/>
                    <a:pt x="224" y="26"/>
                  </a:cubicBezTo>
                  <a:cubicBezTo>
                    <a:pt x="219" y="28"/>
                    <a:pt x="213" y="31"/>
                    <a:pt x="209" y="35"/>
                  </a:cubicBezTo>
                  <a:cubicBezTo>
                    <a:pt x="205" y="36"/>
                    <a:pt x="202" y="36"/>
                    <a:pt x="198" y="38"/>
                  </a:cubicBezTo>
                  <a:lnTo>
                    <a:pt x="166" y="46"/>
                  </a:lnTo>
                  <a:cubicBezTo>
                    <a:pt x="158" y="49"/>
                    <a:pt x="151" y="51"/>
                    <a:pt x="143" y="55"/>
                  </a:cubicBezTo>
                  <a:cubicBezTo>
                    <a:pt x="135" y="58"/>
                    <a:pt x="128" y="59"/>
                    <a:pt x="118" y="63"/>
                  </a:cubicBezTo>
                  <a:cubicBezTo>
                    <a:pt x="105" y="70"/>
                    <a:pt x="94" y="77"/>
                    <a:pt x="80" y="85"/>
                  </a:cubicBezTo>
                  <a:cubicBezTo>
                    <a:pt x="78" y="85"/>
                    <a:pt x="78" y="87"/>
                    <a:pt x="76" y="87"/>
                  </a:cubicBezTo>
                  <a:cubicBezTo>
                    <a:pt x="74" y="89"/>
                    <a:pt x="70" y="92"/>
                    <a:pt x="67" y="93"/>
                  </a:cubicBezTo>
                  <a:cubicBezTo>
                    <a:pt x="51" y="104"/>
                    <a:pt x="37" y="116"/>
                    <a:pt x="28" y="131"/>
                  </a:cubicBezTo>
                  <a:cubicBezTo>
                    <a:pt x="15" y="143"/>
                    <a:pt x="9" y="158"/>
                    <a:pt x="3" y="173"/>
                  </a:cubicBezTo>
                  <a:cubicBezTo>
                    <a:pt x="2" y="184"/>
                    <a:pt x="2" y="194"/>
                    <a:pt x="1" y="203"/>
                  </a:cubicBezTo>
                  <a:cubicBezTo>
                    <a:pt x="2" y="223"/>
                    <a:pt x="9" y="240"/>
                    <a:pt x="22" y="255"/>
                  </a:cubicBezTo>
                  <a:cubicBezTo>
                    <a:pt x="24" y="257"/>
                    <a:pt x="26" y="260"/>
                    <a:pt x="29" y="261"/>
                  </a:cubicBezTo>
                  <a:cubicBezTo>
                    <a:pt x="48" y="283"/>
                    <a:pt x="70" y="289"/>
                    <a:pt x="95" y="298"/>
                  </a:cubicBezTo>
                  <a:cubicBezTo>
                    <a:pt x="104" y="301"/>
                    <a:pt x="112" y="305"/>
                    <a:pt x="123" y="306"/>
                  </a:cubicBezTo>
                  <a:lnTo>
                    <a:pt x="124" y="306"/>
                  </a:lnTo>
                  <a:cubicBezTo>
                    <a:pt x="136" y="316"/>
                    <a:pt x="148" y="322"/>
                    <a:pt x="163" y="326"/>
                  </a:cubicBezTo>
                  <a:cubicBezTo>
                    <a:pt x="183" y="335"/>
                    <a:pt x="205" y="339"/>
                    <a:pt x="227" y="339"/>
                  </a:cubicBezTo>
                  <a:cubicBezTo>
                    <a:pt x="230" y="339"/>
                    <a:pt x="233" y="339"/>
                    <a:pt x="236" y="339"/>
                  </a:cubicBezTo>
                  <a:lnTo>
                    <a:pt x="291" y="332"/>
                  </a:lnTo>
                  <a:cubicBezTo>
                    <a:pt x="308" y="325"/>
                    <a:pt x="327" y="320"/>
                    <a:pt x="346" y="313"/>
                  </a:cubicBezTo>
                  <a:cubicBezTo>
                    <a:pt x="373" y="302"/>
                    <a:pt x="396" y="287"/>
                    <a:pt x="417" y="267"/>
                  </a:cubicBezTo>
                  <a:cubicBezTo>
                    <a:pt x="433" y="257"/>
                    <a:pt x="444" y="245"/>
                    <a:pt x="453" y="230"/>
                  </a:cubicBezTo>
                  <a:cubicBezTo>
                    <a:pt x="470" y="211"/>
                    <a:pt x="480" y="191"/>
                    <a:pt x="487" y="167"/>
                  </a:cubicBezTo>
                  <a:cubicBezTo>
                    <a:pt x="489" y="152"/>
                    <a:pt x="490" y="138"/>
                    <a:pt x="491" y="123"/>
                  </a:cubicBezTo>
                  <a:cubicBezTo>
                    <a:pt x="495" y="108"/>
                    <a:pt x="491" y="95"/>
                    <a:pt x="489" y="80"/>
                  </a:cubicBezTo>
                  <a:cubicBezTo>
                    <a:pt x="480" y="58"/>
                    <a:pt x="465" y="43"/>
                    <a:pt x="446" y="34"/>
                  </a:cubicBezTo>
                  <a:cubicBezTo>
                    <a:pt x="434" y="23"/>
                    <a:pt x="422" y="16"/>
                    <a:pt x="407" y="12"/>
                  </a:cubicBezTo>
                  <a:cubicBezTo>
                    <a:pt x="387" y="4"/>
                    <a:pt x="367" y="1"/>
                    <a:pt x="346"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3009681" y="4704862"/>
              <a:ext cx="7957" cy="7999"/>
            </a:xfrm>
            <a:custGeom>
              <a:avLst/>
              <a:gdLst/>
              <a:ahLst/>
              <a:cxnLst/>
              <a:rect l="l" t="t" r="r" b="b"/>
              <a:pathLst>
                <a:path w="190" h="191" extrusionOk="0">
                  <a:moveTo>
                    <a:pt x="90" y="1"/>
                  </a:moveTo>
                  <a:cubicBezTo>
                    <a:pt x="1" y="1"/>
                    <a:pt x="7" y="191"/>
                    <a:pt x="98" y="191"/>
                  </a:cubicBezTo>
                  <a:cubicBezTo>
                    <a:pt x="189" y="189"/>
                    <a:pt x="182" y="1"/>
                    <a:pt x="90"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3"/>
          <p:cNvGrpSpPr/>
          <p:nvPr/>
        </p:nvGrpSpPr>
        <p:grpSpPr>
          <a:xfrm>
            <a:off x="8187938" y="845075"/>
            <a:ext cx="481916" cy="232652"/>
            <a:chOff x="4271720" y="4639781"/>
            <a:chExt cx="283064" cy="136653"/>
          </a:xfrm>
        </p:grpSpPr>
        <p:sp>
          <p:nvSpPr>
            <p:cNvPr id="57" name="Google Shape;57;p3"/>
            <p:cNvSpPr/>
            <p:nvPr/>
          </p:nvSpPr>
          <p:spPr>
            <a:xfrm>
              <a:off x="4417963" y="4647361"/>
              <a:ext cx="44309" cy="60475"/>
            </a:xfrm>
            <a:custGeom>
              <a:avLst/>
              <a:gdLst/>
              <a:ahLst/>
              <a:cxnLst/>
              <a:rect l="l" t="t" r="r" b="b"/>
              <a:pathLst>
                <a:path w="1058" h="1444" extrusionOk="0">
                  <a:moveTo>
                    <a:pt x="637" y="1"/>
                  </a:moveTo>
                  <a:cubicBezTo>
                    <a:pt x="587" y="1"/>
                    <a:pt x="537" y="12"/>
                    <a:pt x="490" y="32"/>
                  </a:cubicBezTo>
                  <a:cubicBezTo>
                    <a:pt x="486" y="33"/>
                    <a:pt x="482" y="35"/>
                    <a:pt x="476" y="37"/>
                  </a:cubicBezTo>
                  <a:cubicBezTo>
                    <a:pt x="461" y="41"/>
                    <a:pt x="447" y="45"/>
                    <a:pt x="429" y="45"/>
                  </a:cubicBezTo>
                  <a:lnTo>
                    <a:pt x="318" y="87"/>
                  </a:lnTo>
                  <a:cubicBezTo>
                    <a:pt x="284" y="113"/>
                    <a:pt x="250" y="140"/>
                    <a:pt x="216" y="166"/>
                  </a:cubicBezTo>
                  <a:cubicBezTo>
                    <a:pt x="211" y="170"/>
                    <a:pt x="132" y="269"/>
                    <a:pt x="129" y="276"/>
                  </a:cubicBezTo>
                  <a:lnTo>
                    <a:pt x="63" y="407"/>
                  </a:lnTo>
                  <a:lnTo>
                    <a:pt x="22" y="561"/>
                  </a:lnTo>
                  <a:cubicBezTo>
                    <a:pt x="1" y="669"/>
                    <a:pt x="9" y="703"/>
                    <a:pt x="21" y="794"/>
                  </a:cubicBezTo>
                  <a:cubicBezTo>
                    <a:pt x="22" y="843"/>
                    <a:pt x="33" y="889"/>
                    <a:pt x="53" y="933"/>
                  </a:cubicBezTo>
                  <a:cubicBezTo>
                    <a:pt x="63" y="977"/>
                    <a:pt x="82" y="1016"/>
                    <a:pt x="112" y="1051"/>
                  </a:cubicBezTo>
                  <a:cubicBezTo>
                    <a:pt x="123" y="1069"/>
                    <a:pt x="135" y="1092"/>
                    <a:pt x="151" y="1110"/>
                  </a:cubicBezTo>
                  <a:cubicBezTo>
                    <a:pt x="155" y="1112"/>
                    <a:pt x="158" y="1114"/>
                    <a:pt x="162" y="1118"/>
                  </a:cubicBezTo>
                  <a:cubicBezTo>
                    <a:pt x="171" y="1148"/>
                    <a:pt x="184" y="1180"/>
                    <a:pt x="196" y="1209"/>
                  </a:cubicBezTo>
                  <a:cubicBezTo>
                    <a:pt x="232" y="1290"/>
                    <a:pt x="291" y="1354"/>
                    <a:pt x="365" y="1401"/>
                  </a:cubicBezTo>
                  <a:cubicBezTo>
                    <a:pt x="409" y="1430"/>
                    <a:pt x="456" y="1444"/>
                    <a:pt x="506" y="1444"/>
                  </a:cubicBezTo>
                  <a:cubicBezTo>
                    <a:pt x="518" y="1444"/>
                    <a:pt x="529" y="1443"/>
                    <a:pt x="541" y="1442"/>
                  </a:cubicBezTo>
                  <a:cubicBezTo>
                    <a:pt x="548" y="1442"/>
                    <a:pt x="555" y="1442"/>
                    <a:pt x="561" y="1442"/>
                  </a:cubicBezTo>
                  <a:cubicBezTo>
                    <a:pt x="616" y="1442"/>
                    <a:pt x="669" y="1427"/>
                    <a:pt x="719" y="1396"/>
                  </a:cubicBezTo>
                  <a:cubicBezTo>
                    <a:pt x="800" y="1347"/>
                    <a:pt x="867" y="1282"/>
                    <a:pt x="916" y="1200"/>
                  </a:cubicBezTo>
                  <a:cubicBezTo>
                    <a:pt x="978" y="1092"/>
                    <a:pt x="1031" y="975"/>
                    <a:pt x="1043" y="848"/>
                  </a:cubicBezTo>
                  <a:cubicBezTo>
                    <a:pt x="1050" y="777"/>
                    <a:pt x="1058" y="706"/>
                    <a:pt x="1057" y="635"/>
                  </a:cubicBezTo>
                  <a:cubicBezTo>
                    <a:pt x="1058" y="603"/>
                    <a:pt x="1051" y="569"/>
                    <a:pt x="1048" y="535"/>
                  </a:cubicBezTo>
                  <a:cubicBezTo>
                    <a:pt x="1046" y="432"/>
                    <a:pt x="1023" y="333"/>
                    <a:pt x="978" y="241"/>
                  </a:cubicBezTo>
                  <a:cubicBezTo>
                    <a:pt x="951" y="176"/>
                    <a:pt x="910" y="125"/>
                    <a:pt x="855" y="87"/>
                  </a:cubicBezTo>
                  <a:cubicBezTo>
                    <a:pt x="810" y="41"/>
                    <a:pt x="757" y="14"/>
                    <a:pt x="691" y="5"/>
                  </a:cubicBezTo>
                  <a:cubicBezTo>
                    <a:pt x="673" y="2"/>
                    <a:pt x="655" y="1"/>
                    <a:pt x="637"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4381611" y="4655444"/>
              <a:ext cx="15035" cy="18595"/>
            </a:xfrm>
            <a:custGeom>
              <a:avLst/>
              <a:gdLst/>
              <a:ahLst/>
              <a:cxnLst/>
              <a:rect l="l" t="t" r="r" b="b"/>
              <a:pathLst>
                <a:path w="359" h="444" extrusionOk="0">
                  <a:moveTo>
                    <a:pt x="218" y="0"/>
                  </a:moveTo>
                  <a:cubicBezTo>
                    <a:pt x="212" y="0"/>
                    <a:pt x="205" y="1"/>
                    <a:pt x="199" y="2"/>
                  </a:cubicBezTo>
                  <a:cubicBezTo>
                    <a:pt x="169" y="6"/>
                    <a:pt x="143" y="22"/>
                    <a:pt x="122" y="42"/>
                  </a:cubicBezTo>
                  <a:cubicBezTo>
                    <a:pt x="96" y="65"/>
                    <a:pt x="75" y="95"/>
                    <a:pt x="63" y="126"/>
                  </a:cubicBezTo>
                  <a:cubicBezTo>
                    <a:pt x="52" y="157"/>
                    <a:pt x="39" y="187"/>
                    <a:pt x="27" y="218"/>
                  </a:cubicBezTo>
                  <a:cubicBezTo>
                    <a:pt x="6" y="269"/>
                    <a:pt x="1" y="330"/>
                    <a:pt x="25" y="378"/>
                  </a:cubicBezTo>
                  <a:cubicBezTo>
                    <a:pt x="33" y="401"/>
                    <a:pt x="48" y="418"/>
                    <a:pt x="67" y="430"/>
                  </a:cubicBezTo>
                  <a:cubicBezTo>
                    <a:pt x="82" y="439"/>
                    <a:pt x="97" y="443"/>
                    <a:pt x="114" y="443"/>
                  </a:cubicBezTo>
                  <a:cubicBezTo>
                    <a:pt x="118" y="443"/>
                    <a:pt x="123" y="443"/>
                    <a:pt x="128" y="442"/>
                  </a:cubicBezTo>
                  <a:cubicBezTo>
                    <a:pt x="151" y="435"/>
                    <a:pt x="176" y="430"/>
                    <a:pt x="199" y="423"/>
                  </a:cubicBezTo>
                  <a:cubicBezTo>
                    <a:pt x="230" y="418"/>
                    <a:pt x="256" y="403"/>
                    <a:pt x="277" y="382"/>
                  </a:cubicBezTo>
                  <a:cubicBezTo>
                    <a:pt x="303" y="359"/>
                    <a:pt x="324" y="330"/>
                    <a:pt x="334" y="298"/>
                  </a:cubicBezTo>
                  <a:cubicBezTo>
                    <a:pt x="351" y="262"/>
                    <a:pt x="357" y="225"/>
                    <a:pt x="359" y="186"/>
                  </a:cubicBezTo>
                  <a:cubicBezTo>
                    <a:pt x="357" y="152"/>
                    <a:pt x="351" y="118"/>
                    <a:pt x="337" y="86"/>
                  </a:cubicBezTo>
                  <a:cubicBezTo>
                    <a:pt x="325" y="57"/>
                    <a:pt x="306" y="35"/>
                    <a:pt x="280" y="18"/>
                  </a:cubicBezTo>
                  <a:cubicBezTo>
                    <a:pt x="261" y="6"/>
                    <a:pt x="240" y="0"/>
                    <a:pt x="218"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4384334" y="4724587"/>
              <a:ext cx="22950" cy="21778"/>
            </a:xfrm>
            <a:custGeom>
              <a:avLst/>
              <a:gdLst/>
              <a:ahLst/>
              <a:cxnLst/>
              <a:rect l="l" t="t" r="r" b="b"/>
              <a:pathLst>
                <a:path w="548" h="520" extrusionOk="0">
                  <a:moveTo>
                    <a:pt x="301" y="0"/>
                  </a:moveTo>
                  <a:cubicBezTo>
                    <a:pt x="48" y="0"/>
                    <a:pt x="1" y="520"/>
                    <a:pt x="248" y="520"/>
                  </a:cubicBezTo>
                  <a:cubicBezTo>
                    <a:pt x="500" y="520"/>
                    <a:pt x="547" y="0"/>
                    <a:pt x="30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4428475" y="4747788"/>
              <a:ext cx="28646" cy="28646"/>
            </a:xfrm>
            <a:custGeom>
              <a:avLst/>
              <a:gdLst/>
              <a:ahLst/>
              <a:cxnLst/>
              <a:rect l="l" t="t" r="r" b="b"/>
              <a:pathLst>
                <a:path w="684" h="684" extrusionOk="0">
                  <a:moveTo>
                    <a:pt x="459" y="1"/>
                  </a:moveTo>
                  <a:cubicBezTo>
                    <a:pt x="403" y="1"/>
                    <a:pt x="350" y="14"/>
                    <a:pt x="300" y="39"/>
                  </a:cubicBezTo>
                  <a:cubicBezTo>
                    <a:pt x="296" y="41"/>
                    <a:pt x="290" y="43"/>
                    <a:pt x="284" y="47"/>
                  </a:cubicBezTo>
                  <a:cubicBezTo>
                    <a:pt x="277" y="48"/>
                    <a:pt x="271" y="52"/>
                    <a:pt x="265" y="54"/>
                  </a:cubicBezTo>
                  <a:cubicBezTo>
                    <a:pt x="239" y="69"/>
                    <a:pt x="214" y="86"/>
                    <a:pt x="186" y="101"/>
                  </a:cubicBezTo>
                  <a:lnTo>
                    <a:pt x="116" y="166"/>
                  </a:lnTo>
                  <a:cubicBezTo>
                    <a:pt x="82" y="203"/>
                    <a:pt x="56" y="241"/>
                    <a:pt x="40" y="287"/>
                  </a:cubicBezTo>
                  <a:cubicBezTo>
                    <a:pt x="25" y="313"/>
                    <a:pt x="15" y="340"/>
                    <a:pt x="12" y="369"/>
                  </a:cubicBezTo>
                  <a:cubicBezTo>
                    <a:pt x="3" y="395"/>
                    <a:pt x="0" y="422"/>
                    <a:pt x="3" y="449"/>
                  </a:cubicBezTo>
                  <a:cubicBezTo>
                    <a:pt x="0" y="475"/>
                    <a:pt x="6" y="501"/>
                    <a:pt x="15" y="523"/>
                  </a:cubicBezTo>
                  <a:cubicBezTo>
                    <a:pt x="22" y="558"/>
                    <a:pt x="41" y="589"/>
                    <a:pt x="69" y="612"/>
                  </a:cubicBezTo>
                  <a:lnTo>
                    <a:pt x="80" y="623"/>
                  </a:lnTo>
                  <a:cubicBezTo>
                    <a:pt x="91" y="631"/>
                    <a:pt x="107" y="639"/>
                    <a:pt x="117" y="645"/>
                  </a:cubicBezTo>
                  <a:cubicBezTo>
                    <a:pt x="129" y="651"/>
                    <a:pt x="143" y="661"/>
                    <a:pt x="156" y="668"/>
                  </a:cubicBezTo>
                  <a:cubicBezTo>
                    <a:pt x="185" y="678"/>
                    <a:pt x="215" y="683"/>
                    <a:pt x="245" y="683"/>
                  </a:cubicBezTo>
                  <a:cubicBezTo>
                    <a:pt x="268" y="683"/>
                    <a:pt x="290" y="680"/>
                    <a:pt x="313" y="675"/>
                  </a:cubicBezTo>
                  <a:cubicBezTo>
                    <a:pt x="374" y="660"/>
                    <a:pt x="430" y="632"/>
                    <a:pt x="480" y="596"/>
                  </a:cubicBezTo>
                  <a:cubicBezTo>
                    <a:pt x="536" y="553"/>
                    <a:pt x="579" y="502"/>
                    <a:pt x="616" y="441"/>
                  </a:cubicBezTo>
                  <a:cubicBezTo>
                    <a:pt x="641" y="401"/>
                    <a:pt x="658" y="356"/>
                    <a:pt x="665" y="311"/>
                  </a:cubicBezTo>
                  <a:cubicBezTo>
                    <a:pt x="679" y="271"/>
                    <a:pt x="684" y="229"/>
                    <a:pt x="675" y="185"/>
                  </a:cubicBezTo>
                  <a:cubicBezTo>
                    <a:pt x="666" y="132"/>
                    <a:pt x="643" y="89"/>
                    <a:pt x="605" y="54"/>
                  </a:cubicBezTo>
                  <a:cubicBezTo>
                    <a:pt x="564" y="20"/>
                    <a:pt x="519" y="1"/>
                    <a:pt x="467" y="1"/>
                  </a:cubicBezTo>
                  <a:cubicBezTo>
                    <a:pt x="464" y="1"/>
                    <a:pt x="461" y="1"/>
                    <a:pt x="459"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326205" y="4713908"/>
              <a:ext cx="14072" cy="17255"/>
            </a:xfrm>
            <a:custGeom>
              <a:avLst/>
              <a:gdLst/>
              <a:ahLst/>
              <a:cxnLst/>
              <a:rect l="l" t="t" r="r" b="b"/>
              <a:pathLst>
                <a:path w="336" h="412" extrusionOk="0">
                  <a:moveTo>
                    <a:pt x="210" y="0"/>
                  </a:moveTo>
                  <a:cubicBezTo>
                    <a:pt x="196" y="2"/>
                    <a:pt x="180" y="5"/>
                    <a:pt x="166" y="7"/>
                  </a:cubicBezTo>
                  <a:cubicBezTo>
                    <a:pt x="143" y="14"/>
                    <a:pt x="123" y="25"/>
                    <a:pt x="105" y="43"/>
                  </a:cubicBezTo>
                  <a:cubicBezTo>
                    <a:pt x="84" y="57"/>
                    <a:pt x="67" y="76"/>
                    <a:pt x="52" y="99"/>
                  </a:cubicBezTo>
                  <a:cubicBezTo>
                    <a:pt x="33" y="132"/>
                    <a:pt x="18" y="166"/>
                    <a:pt x="13" y="204"/>
                  </a:cubicBezTo>
                  <a:cubicBezTo>
                    <a:pt x="9" y="212"/>
                    <a:pt x="4" y="220"/>
                    <a:pt x="4" y="228"/>
                  </a:cubicBezTo>
                  <a:cubicBezTo>
                    <a:pt x="2" y="240"/>
                    <a:pt x="2" y="253"/>
                    <a:pt x="1" y="262"/>
                  </a:cubicBezTo>
                  <a:cubicBezTo>
                    <a:pt x="1" y="282"/>
                    <a:pt x="6" y="303"/>
                    <a:pt x="16" y="322"/>
                  </a:cubicBezTo>
                  <a:cubicBezTo>
                    <a:pt x="17" y="327"/>
                    <a:pt x="21" y="333"/>
                    <a:pt x="24" y="335"/>
                  </a:cubicBezTo>
                  <a:cubicBezTo>
                    <a:pt x="28" y="339"/>
                    <a:pt x="29" y="343"/>
                    <a:pt x="31" y="348"/>
                  </a:cubicBezTo>
                  <a:cubicBezTo>
                    <a:pt x="44" y="373"/>
                    <a:pt x="65" y="391"/>
                    <a:pt x="92" y="403"/>
                  </a:cubicBezTo>
                  <a:cubicBezTo>
                    <a:pt x="105" y="407"/>
                    <a:pt x="119" y="409"/>
                    <a:pt x="132" y="411"/>
                  </a:cubicBezTo>
                  <a:cubicBezTo>
                    <a:pt x="154" y="411"/>
                    <a:pt x="177" y="407"/>
                    <a:pt x="195" y="395"/>
                  </a:cubicBezTo>
                  <a:cubicBezTo>
                    <a:pt x="218" y="387"/>
                    <a:pt x="238" y="373"/>
                    <a:pt x="254" y="354"/>
                  </a:cubicBezTo>
                  <a:cubicBezTo>
                    <a:pt x="275" y="334"/>
                    <a:pt x="290" y="312"/>
                    <a:pt x="300" y="287"/>
                  </a:cubicBezTo>
                  <a:cubicBezTo>
                    <a:pt x="315" y="261"/>
                    <a:pt x="324" y="235"/>
                    <a:pt x="329" y="205"/>
                  </a:cubicBezTo>
                  <a:cubicBezTo>
                    <a:pt x="334" y="179"/>
                    <a:pt x="336" y="152"/>
                    <a:pt x="330" y="127"/>
                  </a:cubicBezTo>
                  <a:cubicBezTo>
                    <a:pt x="332" y="109"/>
                    <a:pt x="325" y="86"/>
                    <a:pt x="313" y="64"/>
                  </a:cubicBezTo>
                  <a:cubicBezTo>
                    <a:pt x="305" y="52"/>
                    <a:pt x="295" y="43"/>
                    <a:pt x="286" y="30"/>
                  </a:cubicBezTo>
                  <a:cubicBezTo>
                    <a:pt x="264" y="10"/>
                    <a:pt x="238" y="2"/>
                    <a:pt x="210"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4271720" y="4723037"/>
              <a:ext cx="11349" cy="7161"/>
            </a:xfrm>
            <a:custGeom>
              <a:avLst/>
              <a:gdLst/>
              <a:ahLst/>
              <a:cxnLst/>
              <a:rect l="l" t="t" r="r" b="b"/>
              <a:pathLst>
                <a:path w="271" h="171" extrusionOk="0">
                  <a:moveTo>
                    <a:pt x="163" y="1"/>
                  </a:moveTo>
                  <a:cubicBezTo>
                    <a:pt x="78" y="1"/>
                    <a:pt x="0" y="170"/>
                    <a:pt x="108" y="170"/>
                  </a:cubicBezTo>
                  <a:cubicBezTo>
                    <a:pt x="193" y="169"/>
                    <a:pt x="270" y="1"/>
                    <a:pt x="163"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4300240" y="4639781"/>
              <a:ext cx="31242" cy="31536"/>
            </a:xfrm>
            <a:custGeom>
              <a:avLst/>
              <a:gdLst/>
              <a:ahLst/>
              <a:cxnLst/>
              <a:rect l="l" t="t" r="r" b="b"/>
              <a:pathLst>
                <a:path w="746" h="753" extrusionOk="0">
                  <a:moveTo>
                    <a:pt x="362" y="0"/>
                  </a:moveTo>
                  <a:cubicBezTo>
                    <a:pt x="0" y="0"/>
                    <a:pt x="20" y="752"/>
                    <a:pt x="385" y="752"/>
                  </a:cubicBezTo>
                  <a:cubicBezTo>
                    <a:pt x="385" y="752"/>
                    <a:pt x="386" y="752"/>
                    <a:pt x="386" y="752"/>
                  </a:cubicBezTo>
                  <a:cubicBezTo>
                    <a:pt x="746" y="752"/>
                    <a:pt x="725" y="0"/>
                    <a:pt x="36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4507041" y="4662647"/>
              <a:ext cx="47743" cy="49377"/>
            </a:xfrm>
            <a:custGeom>
              <a:avLst/>
              <a:gdLst/>
              <a:ahLst/>
              <a:cxnLst/>
              <a:rect l="l" t="t" r="r" b="b"/>
              <a:pathLst>
                <a:path w="1140" h="1179" extrusionOk="0">
                  <a:moveTo>
                    <a:pt x="689" y="0"/>
                  </a:moveTo>
                  <a:cubicBezTo>
                    <a:pt x="685" y="0"/>
                    <a:pt x="681" y="0"/>
                    <a:pt x="677" y="0"/>
                  </a:cubicBezTo>
                  <a:cubicBezTo>
                    <a:pt x="648" y="2"/>
                    <a:pt x="620" y="4"/>
                    <a:pt x="593" y="6"/>
                  </a:cubicBezTo>
                  <a:cubicBezTo>
                    <a:pt x="532" y="10"/>
                    <a:pt x="469" y="25"/>
                    <a:pt x="408" y="34"/>
                  </a:cubicBezTo>
                  <a:cubicBezTo>
                    <a:pt x="376" y="45"/>
                    <a:pt x="342" y="53"/>
                    <a:pt x="311" y="63"/>
                  </a:cubicBezTo>
                  <a:cubicBezTo>
                    <a:pt x="258" y="87"/>
                    <a:pt x="212" y="121"/>
                    <a:pt x="177" y="167"/>
                  </a:cubicBezTo>
                  <a:cubicBezTo>
                    <a:pt x="144" y="194"/>
                    <a:pt x="121" y="225"/>
                    <a:pt x="102" y="265"/>
                  </a:cubicBezTo>
                  <a:cubicBezTo>
                    <a:pt x="63" y="320"/>
                    <a:pt x="36" y="381"/>
                    <a:pt x="22" y="449"/>
                  </a:cubicBezTo>
                  <a:cubicBezTo>
                    <a:pt x="15" y="495"/>
                    <a:pt x="9" y="539"/>
                    <a:pt x="0" y="585"/>
                  </a:cubicBezTo>
                  <a:cubicBezTo>
                    <a:pt x="2" y="628"/>
                    <a:pt x="3" y="671"/>
                    <a:pt x="6" y="713"/>
                  </a:cubicBezTo>
                  <a:cubicBezTo>
                    <a:pt x="10" y="773"/>
                    <a:pt x="30" y="829"/>
                    <a:pt x="61" y="879"/>
                  </a:cubicBezTo>
                  <a:cubicBezTo>
                    <a:pt x="82" y="928"/>
                    <a:pt x="116" y="968"/>
                    <a:pt x="162" y="998"/>
                  </a:cubicBezTo>
                  <a:cubicBezTo>
                    <a:pt x="227" y="1036"/>
                    <a:pt x="293" y="1075"/>
                    <a:pt x="362" y="1107"/>
                  </a:cubicBezTo>
                  <a:cubicBezTo>
                    <a:pt x="403" y="1126"/>
                    <a:pt x="444" y="1145"/>
                    <a:pt x="484" y="1161"/>
                  </a:cubicBezTo>
                  <a:cubicBezTo>
                    <a:pt x="490" y="1163"/>
                    <a:pt x="495" y="1166"/>
                    <a:pt x="501" y="1168"/>
                  </a:cubicBezTo>
                  <a:cubicBezTo>
                    <a:pt x="516" y="1173"/>
                    <a:pt x="532" y="1175"/>
                    <a:pt x="548" y="1175"/>
                  </a:cubicBezTo>
                  <a:cubicBezTo>
                    <a:pt x="553" y="1175"/>
                    <a:pt x="559" y="1175"/>
                    <a:pt x="564" y="1174"/>
                  </a:cubicBezTo>
                  <a:cubicBezTo>
                    <a:pt x="586" y="1177"/>
                    <a:pt x="606" y="1178"/>
                    <a:pt x="629" y="1178"/>
                  </a:cubicBezTo>
                  <a:cubicBezTo>
                    <a:pt x="680" y="1178"/>
                    <a:pt x="726" y="1170"/>
                    <a:pt x="773" y="1143"/>
                  </a:cubicBezTo>
                  <a:cubicBezTo>
                    <a:pt x="853" y="1104"/>
                    <a:pt x="921" y="1048"/>
                    <a:pt x="972" y="976"/>
                  </a:cubicBezTo>
                  <a:cubicBezTo>
                    <a:pt x="1033" y="894"/>
                    <a:pt x="1078" y="804"/>
                    <a:pt x="1104" y="704"/>
                  </a:cubicBezTo>
                  <a:cubicBezTo>
                    <a:pt x="1134" y="597"/>
                    <a:pt x="1139" y="497"/>
                    <a:pt x="1126" y="395"/>
                  </a:cubicBezTo>
                  <a:cubicBezTo>
                    <a:pt x="1113" y="307"/>
                    <a:pt x="1081" y="225"/>
                    <a:pt x="1031" y="154"/>
                  </a:cubicBezTo>
                  <a:cubicBezTo>
                    <a:pt x="1017" y="136"/>
                    <a:pt x="1002" y="121"/>
                    <a:pt x="985" y="107"/>
                  </a:cubicBezTo>
                  <a:cubicBezTo>
                    <a:pt x="948" y="60"/>
                    <a:pt x="898" y="30"/>
                    <a:pt x="837" y="18"/>
                  </a:cubicBezTo>
                  <a:cubicBezTo>
                    <a:pt x="833" y="15"/>
                    <a:pt x="826" y="14"/>
                    <a:pt x="818" y="13"/>
                  </a:cubicBezTo>
                  <a:cubicBezTo>
                    <a:pt x="793" y="4"/>
                    <a:pt x="784" y="7"/>
                    <a:pt x="747" y="4"/>
                  </a:cubicBezTo>
                  <a:cubicBezTo>
                    <a:pt x="726" y="2"/>
                    <a:pt x="708" y="0"/>
                    <a:pt x="689"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3"/>
          <p:cNvSpPr txBox="1">
            <a:spLocks noGrp="1"/>
          </p:cNvSpPr>
          <p:nvPr>
            <p:ph type="title"/>
          </p:nvPr>
        </p:nvSpPr>
        <p:spPr>
          <a:xfrm>
            <a:off x="717375" y="961400"/>
            <a:ext cx="3990600" cy="1466700"/>
          </a:xfrm>
          <a:prstGeom prst="rect">
            <a:avLst/>
          </a:prstGeom>
        </p:spPr>
        <p:txBody>
          <a:bodyPr spcFirstLastPara="1" wrap="square" lIns="91425" tIns="91425" rIns="91425" bIns="91425" anchor="b" anchorCtr="0">
            <a:noAutofit/>
          </a:bodyPr>
          <a:lstStyle>
            <a:lvl1pPr lvl="0">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66" name="Google Shape;66;p3"/>
          <p:cNvSpPr txBox="1">
            <a:spLocks noGrp="1"/>
          </p:cNvSpPr>
          <p:nvPr>
            <p:ph type="title" idx="2" hasCustomPrompt="1"/>
          </p:nvPr>
        </p:nvSpPr>
        <p:spPr>
          <a:xfrm>
            <a:off x="4528600" y="2141550"/>
            <a:ext cx="1100700" cy="9519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7" name="Google Shape;67;p3"/>
          <p:cNvSpPr txBox="1">
            <a:spLocks noGrp="1"/>
          </p:cNvSpPr>
          <p:nvPr>
            <p:ph type="subTitle" idx="1"/>
          </p:nvPr>
        </p:nvSpPr>
        <p:spPr>
          <a:xfrm>
            <a:off x="717375" y="2681850"/>
            <a:ext cx="3661200" cy="4116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 name="Google Shape;68;p3"/>
          <p:cNvSpPr>
            <a:spLocks noGrp="1"/>
          </p:cNvSpPr>
          <p:nvPr>
            <p:ph type="pic" idx="3"/>
          </p:nvPr>
        </p:nvSpPr>
        <p:spPr>
          <a:xfrm>
            <a:off x="5871425" y="1338750"/>
            <a:ext cx="2557500" cy="2557500"/>
          </a:xfrm>
          <a:prstGeom prst="ellipse">
            <a:avLst/>
          </a:prstGeom>
          <a:noFill/>
          <a:ln w="9525" cap="flat" cmpd="sng">
            <a:solidFill>
              <a:schemeClr val="accent6"/>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4"/>
        <p:cNvGrpSpPr/>
        <p:nvPr/>
      </p:nvGrpSpPr>
      <p:grpSpPr>
        <a:xfrm>
          <a:off x="0" y="0"/>
          <a:ext cx="0" cy="0"/>
          <a:chOff x="0" y="0"/>
          <a:chExt cx="0" cy="0"/>
        </a:xfrm>
      </p:grpSpPr>
      <p:sp>
        <p:nvSpPr>
          <p:cNvPr id="225" name="Google Shape;225;p7"/>
          <p:cNvSpPr/>
          <p:nvPr/>
        </p:nvSpPr>
        <p:spPr>
          <a:xfrm>
            <a:off x="188400" y="116100"/>
            <a:ext cx="8767200" cy="4911300"/>
          </a:xfrm>
          <a:prstGeom prst="roundRect">
            <a:avLst>
              <a:gd name="adj" fmla="val 3108"/>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0" y="162300"/>
            <a:ext cx="1058345" cy="2598470"/>
          </a:xfrm>
          <a:custGeom>
            <a:avLst/>
            <a:gdLst/>
            <a:ahLst/>
            <a:cxnLst/>
            <a:rect l="l" t="t" r="r" b="b"/>
            <a:pathLst>
              <a:path w="17631" h="43288" extrusionOk="0">
                <a:moveTo>
                  <a:pt x="1" y="1"/>
                </a:moveTo>
                <a:lnTo>
                  <a:pt x="1" y="43288"/>
                </a:lnTo>
                <a:lnTo>
                  <a:pt x="3" y="43288"/>
                </a:lnTo>
                <a:cubicBezTo>
                  <a:pt x="338" y="43197"/>
                  <a:pt x="674" y="43106"/>
                  <a:pt x="1002" y="42992"/>
                </a:cubicBezTo>
                <a:cubicBezTo>
                  <a:pt x="1542" y="42808"/>
                  <a:pt x="2060" y="42567"/>
                  <a:pt x="2559" y="42294"/>
                </a:cubicBezTo>
                <a:cubicBezTo>
                  <a:pt x="3577" y="41740"/>
                  <a:pt x="4519" y="41054"/>
                  <a:pt x="5381" y="40285"/>
                </a:cubicBezTo>
                <a:cubicBezTo>
                  <a:pt x="6196" y="39557"/>
                  <a:pt x="7000" y="38766"/>
                  <a:pt x="7540" y="37809"/>
                </a:cubicBezTo>
                <a:cubicBezTo>
                  <a:pt x="8023" y="36949"/>
                  <a:pt x="8283" y="35997"/>
                  <a:pt x="8535" y="35050"/>
                </a:cubicBezTo>
                <a:cubicBezTo>
                  <a:pt x="8789" y="34104"/>
                  <a:pt x="9042" y="33137"/>
                  <a:pt x="9540" y="32283"/>
                </a:cubicBezTo>
                <a:cubicBezTo>
                  <a:pt x="9956" y="31569"/>
                  <a:pt x="10509" y="30942"/>
                  <a:pt x="11107" y="30379"/>
                </a:cubicBezTo>
                <a:cubicBezTo>
                  <a:pt x="12327" y="29230"/>
                  <a:pt x="13738" y="28298"/>
                  <a:pt x="14926" y="27112"/>
                </a:cubicBezTo>
                <a:cubicBezTo>
                  <a:pt x="15507" y="26533"/>
                  <a:pt x="16031" y="25886"/>
                  <a:pt x="16421" y="25161"/>
                </a:cubicBezTo>
                <a:cubicBezTo>
                  <a:pt x="16874" y="24318"/>
                  <a:pt x="17108" y="23378"/>
                  <a:pt x="17264" y="22440"/>
                </a:cubicBezTo>
                <a:cubicBezTo>
                  <a:pt x="17630" y="20232"/>
                  <a:pt x="17465" y="17938"/>
                  <a:pt x="16909" y="15776"/>
                </a:cubicBezTo>
                <a:cubicBezTo>
                  <a:pt x="16646" y="14759"/>
                  <a:pt x="16302" y="13751"/>
                  <a:pt x="15826" y="12815"/>
                </a:cubicBezTo>
                <a:cubicBezTo>
                  <a:pt x="15372" y="11927"/>
                  <a:pt x="14808" y="11102"/>
                  <a:pt x="14172" y="10333"/>
                </a:cubicBezTo>
                <a:cubicBezTo>
                  <a:pt x="12865" y="8744"/>
                  <a:pt x="11278" y="7413"/>
                  <a:pt x="9646" y="6172"/>
                </a:cubicBezTo>
                <a:cubicBezTo>
                  <a:pt x="8836" y="5556"/>
                  <a:pt x="8012" y="4956"/>
                  <a:pt x="7189" y="4359"/>
                </a:cubicBezTo>
                <a:cubicBezTo>
                  <a:pt x="6414" y="3799"/>
                  <a:pt x="5652" y="3223"/>
                  <a:pt x="4859" y="2688"/>
                </a:cubicBezTo>
                <a:cubicBezTo>
                  <a:pt x="3333" y="1655"/>
                  <a:pt x="1710" y="706"/>
                  <a:pt x="1" y="1"/>
                </a:cubicBez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7761100" y="14"/>
            <a:ext cx="1382893" cy="2695082"/>
          </a:xfrm>
          <a:custGeom>
            <a:avLst/>
            <a:gdLst/>
            <a:ahLst/>
            <a:cxnLst/>
            <a:rect l="l" t="t" r="r" b="b"/>
            <a:pathLst>
              <a:path w="26287" h="51230" extrusionOk="0">
                <a:moveTo>
                  <a:pt x="1" y="0"/>
                </a:moveTo>
                <a:cubicBezTo>
                  <a:pt x="299" y="667"/>
                  <a:pt x="653" y="1308"/>
                  <a:pt x="1086" y="1901"/>
                </a:cubicBezTo>
                <a:cubicBezTo>
                  <a:pt x="2045" y="3209"/>
                  <a:pt x="3314" y="4076"/>
                  <a:pt x="4825" y="4636"/>
                </a:cubicBezTo>
                <a:cubicBezTo>
                  <a:pt x="6349" y="5199"/>
                  <a:pt x="7965" y="5497"/>
                  <a:pt x="9454" y="6152"/>
                </a:cubicBezTo>
                <a:cubicBezTo>
                  <a:pt x="10962" y="6815"/>
                  <a:pt x="12479" y="7535"/>
                  <a:pt x="13895" y="8375"/>
                </a:cubicBezTo>
                <a:cubicBezTo>
                  <a:pt x="15313" y="9217"/>
                  <a:pt x="16719" y="10263"/>
                  <a:pt x="17580" y="11703"/>
                </a:cubicBezTo>
                <a:cubicBezTo>
                  <a:pt x="19106" y="14261"/>
                  <a:pt x="18903" y="17485"/>
                  <a:pt x="18132" y="20249"/>
                </a:cubicBezTo>
                <a:cubicBezTo>
                  <a:pt x="17743" y="21649"/>
                  <a:pt x="17187" y="23007"/>
                  <a:pt x="16456" y="24267"/>
                </a:cubicBezTo>
                <a:cubicBezTo>
                  <a:pt x="15651" y="25655"/>
                  <a:pt x="14707" y="26963"/>
                  <a:pt x="13859" y="28325"/>
                </a:cubicBezTo>
                <a:cubicBezTo>
                  <a:pt x="13073" y="29581"/>
                  <a:pt x="12334" y="30887"/>
                  <a:pt x="11840" y="32288"/>
                </a:cubicBezTo>
                <a:cubicBezTo>
                  <a:pt x="11346" y="33691"/>
                  <a:pt x="11144" y="35171"/>
                  <a:pt x="11229" y="36657"/>
                </a:cubicBezTo>
                <a:cubicBezTo>
                  <a:pt x="11401" y="39680"/>
                  <a:pt x="12582" y="42471"/>
                  <a:pt x="14737" y="44606"/>
                </a:cubicBezTo>
                <a:cubicBezTo>
                  <a:pt x="16739" y="46589"/>
                  <a:pt x="19276" y="47942"/>
                  <a:pt x="21792" y="49150"/>
                </a:cubicBezTo>
                <a:cubicBezTo>
                  <a:pt x="23273" y="49862"/>
                  <a:pt x="24762" y="50595"/>
                  <a:pt x="26287" y="51230"/>
                </a:cubicBezTo>
                <a:lnTo>
                  <a:pt x="26287" y="0"/>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7"/>
          <p:cNvGrpSpPr/>
          <p:nvPr/>
        </p:nvGrpSpPr>
        <p:grpSpPr>
          <a:xfrm>
            <a:off x="7761095" y="1107712"/>
            <a:ext cx="515345" cy="300557"/>
            <a:chOff x="513664" y="5282004"/>
            <a:chExt cx="265014" cy="154536"/>
          </a:xfrm>
        </p:grpSpPr>
        <p:sp>
          <p:nvSpPr>
            <p:cNvPr id="229" name="Google Shape;229;p7"/>
            <p:cNvSpPr/>
            <p:nvPr/>
          </p:nvSpPr>
          <p:spPr>
            <a:xfrm>
              <a:off x="671257" y="5365973"/>
              <a:ext cx="14072" cy="12103"/>
            </a:xfrm>
            <a:custGeom>
              <a:avLst/>
              <a:gdLst/>
              <a:ahLst/>
              <a:cxnLst/>
              <a:rect l="l" t="t" r="r" b="b"/>
              <a:pathLst>
                <a:path w="336" h="289" extrusionOk="0">
                  <a:moveTo>
                    <a:pt x="266" y="0"/>
                  </a:moveTo>
                  <a:cubicBezTo>
                    <a:pt x="261" y="0"/>
                    <a:pt x="257" y="0"/>
                    <a:pt x="253" y="1"/>
                  </a:cubicBezTo>
                  <a:cubicBezTo>
                    <a:pt x="231" y="4"/>
                    <a:pt x="208" y="13"/>
                    <a:pt x="192" y="27"/>
                  </a:cubicBezTo>
                  <a:cubicBezTo>
                    <a:pt x="186" y="31"/>
                    <a:pt x="180" y="36"/>
                    <a:pt x="174" y="40"/>
                  </a:cubicBezTo>
                  <a:cubicBezTo>
                    <a:pt x="162" y="51"/>
                    <a:pt x="151" y="65"/>
                    <a:pt x="143" y="78"/>
                  </a:cubicBezTo>
                  <a:cubicBezTo>
                    <a:pt x="138" y="85"/>
                    <a:pt x="132" y="92"/>
                    <a:pt x="127" y="97"/>
                  </a:cubicBezTo>
                  <a:lnTo>
                    <a:pt x="124" y="101"/>
                  </a:lnTo>
                  <a:lnTo>
                    <a:pt x="109" y="116"/>
                  </a:lnTo>
                  <a:cubicBezTo>
                    <a:pt x="105" y="119"/>
                    <a:pt x="100" y="123"/>
                    <a:pt x="97" y="126"/>
                  </a:cubicBezTo>
                  <a:cubicBezTo>
                    <a:pt x="90" y="130"/>
                    <a:pt x="85" y="132"/>
                    <a:pt x="78" y="136"/>
                  </a:cubicBezTo>
                  <a:cubicBezTo>
                    <a:pt x="58" y="145"/>
                    <a:pt x="36" y="158"/>
                    <a:pt x="22" y="176"/>
                  </a:cubicBezTo>
                  <a:cubicBezTo>
                    <a:pt x="17" y="183"/>
                    <a:pt x="14" y="189"/>
                    <a:pt x="9" y="196"/>
                  </a:cubicBezTo>
                  <a:cubicBezTo>
                    <a:pt x="3" y="206"/>
                    <a:pt x="1" y="216"/>
                    <a:pt x="2" y="226"/>
                  </a:cubicBezTo>
                  <a:cubicBezTo>
                    <a:pt x="1" y="233"/>
                    <a:pt x="2" y="239"/>
                    <a:pt x="5" y="246"/>
                  </a:cubicBezTo>
                  <a:cubicBezTo>
                    <a:pt x="7" y="257"/>
                    <a:pt x="11" y="265"/>
                    <a:pt x="21" y="272"/>
                  </a:cubicBezTo>
                  <a:cubicBezTo>
                    <a:pt x="36" y="283"/>
                    <a:pt x="54" y="289"/>
                    <a:pt x="72" y="289"/>
                  </a:cubicBezTo>
                  <a:cubicBezTo>
                    <a:pt x="76" y="289"/>
                    <a:pt x="80" y="289"/>
                    <a:pt x="83" y="288"/>
                  </a:cubicBezTo>
                  <a:cubicBezTo>
                    <a:pt x="102" y="287"/>
                    <a:pt x="119" y="284"/>
                    <a:pt x="138" y="279"/>
                  </a:cubicBezTo>
                  <a:cubicBezTo>
                    <a:pt x="146" y="277"/>
                    <a:pt x="154" y="273"/>
                    <a:pt x="165" y="271"/>
                  </a:cubicBezTo>
                  <a:cubicBezTo>
                    <a:pt x="207" y="253"/>
                    <a:pt x="253" y="231"/>
                    <a:pt x="281" y="193"/>
                  </a:cubicBezTo>
                  <a:cubicBezTo>
                    <a:pt x="297" y="173"/>
                    <a:pt x="310" y="151"/>
                    <a:pt x="319" y="126"/>
                  </a:cubicBezTo>
                  <a:cubicBezTo>
                    <a:pt x="323" y="111"/>
                    <a:pt x="329" y="96"/>
                    <a:pt x="333" y="78"/>
                  </a:cubicBezTo>
                  <a:cubicBezTo>
                    <a:pt x="335" y="67"/>
                    <a:pt x="334" y="50"/>
                    <a:pt x="322" y="36"/>
                  </a:cubicBezTo>
                  <a:cubicBezTo>
                    <a:pt x="318" y="29"/>
                    <a:pt x="310" y="23"/>
                    <a:pt x="306" y="14"/>
                  </a:cubicBezTo>
                  <a:cubicBezTo>
                    <a:pt x="299" y="8"/>
                    <a:pt x="289" y="4"/>
                    <a:pt x="281" y="2"/>
                  </a:cubicBezTo>
                  <a:cubicBezTo>
                    <a:pt x="276" y="1"/>
                    <a:pt x="271" y="0"/>
                    <a:pt x="266"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661248" y="5309770"/>
              <a:ext cx="17171" cy="15496"/>
            </a:xfrm>
            <a:custGeom>
              <a:avLst/>
              <a:gdLst/>
              <a:ahLst/>
              <a:cxnLst/>
              <a:rect l="l" t="t" r="r" b="b"/>
              <a:pathLst>
                <a:path w="410" h="370" extrusionOk="0">
                  <a:moveTo>
                    <a:pt x="273" y="1"/>
                  </a:moveTo>
                  <a:cubicBezTo>
                    <a:pt x="179" y="1"/>
                    <a:pt x="48" y="115"/>
                    <a:pt x="31" y="187"/>
                  </a:cubicBezTo>
                  <a:cubicBezTo>
                    <a:pt x="28" y="200"/>
                    <a:pt x="25" y="214"/>
                    <a:pt x="23" y="226"/>
                  </a:cubicBezTo>
                  <a:cubicBezTo>
                    <a:pt x="1" y="326"/>
                    <a:pt x="61" y="370"/>
                    <a:pt x="138" y="370"/>
                  </a:cubicBezTo>
                  <a:cubicBezTo>
                    <a:pt x="255" y="370"/>
                    <a:pt x="409" y="269"/>
                    <a:pt x="368" y="111"/>
                  </a:cubicBezTo>
                  <a:lnTo>
                    <a:pt x="360" y="77"/>
                  </a:lnTo>
                  <a:cubicBezTo>
                    <a:pt x="346" y="22"/>
                    <a:pt x="313" y="1"/>
                    <a:pt x="273"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723816" y="5338165"/>
              <a:ext cx="29735" cy="36854"/>
            </a:xfrm>
            <a:custGeom>
              <a:avLst/>
              <a:gdLst/>
              <a:ahLst/>
              <a:cxnLst/>
              <a:rect l="l" t="t" r="r" b="b"/>
              <a:pathLst>
                <a:path w="710" h="880" extrusionOk="0">
                  <a:moveTo>
                    <a:pt x="455" y="1"/>
                  </a:moveTo>
                  <a:cubicBezTo>
                    <a:pt x="428" y="2"/>
                    <a:pt x="399" y="6"/>
                    <a:pt x="372" y="7"/>
                  </a:cubicBezTo>
                  <a:lnTo>
                    <a:pt x="367" y="7"/>
                  </a:lnTo>
                  <a:cubicBezTo>
                    <a:pt x="366" y="7"/>
                    <a:pt x="366" y="7"/>
                    <a:pt x="364" y="9"/>
                  </a:cubicBezTo>
                  <a:cubicBezTo>
                    <a:pt x="357" y="10"/>
                    <a:pt x="286" y="37"/>
                    <a:pt x="279" y="41"/>
                  </a:cubicBezTo>
                  <a:lnTo>
                    <a:pt x="277" y="43"/>
                  </a:lnTo>
                  <a:cubicBezTo>
                    <a:pt x="272" y="47"/>
                    <a:pt x="202" y="96"/>
                    <a:pt x="196" y="101"/>
                  </a:cubicBezTo>
                  <a:cubicBezTo>
                    <a:pt x="183" y="112"/>
                    <a:pt x="157" y="142"/>
                    <a:pt x="158" y="142"/>
                  </a:cubicBezTo>
                  <a:cubicBezTo>
                    <a:pt x="145" y="157"/>
                    <a:pt x="134" y="166"/>
                    <a:pt x="122" y="181"/>
                  </a:cubicBezTo>
                  <a:cubicBezTo>
                    <a:pt x="97" y="212"/>
                    <a:pt x="75" y="246"/>
                    <a:pt x="61" y="281"/>
                  </a:cubicBezTo>
                  <a:cubicBezTo>
                    <a:pt x="56" y="289"/>
                    <a:pt x="23" y="379"/>
                    <a:pt x="21" y="388"/>
                  </a:cubicBezTo>
                  <a:cubicBezTo>
                    <a:pt x="21" y="390"/>
                    <a:pt x="21" y="390"/>
                    <a:pt x="20" y="391"/>
                  </a:cubicBezTo>
                  <a:cubicBezTo>
                    <a:pt x="9" y="428"/>
                    <a:pt x="6" y="464"/>
                    <a:pt x="2" y="502"/>
                  </a:cubicBezTo>
                  <a:lnTo>
                    <a:pt x="2" y="516"/>
                  </a:lnTo>
                  <a:lnTo>
                    <a:pt x="2" y="532"/>
                  </a:lnTo>
                  <a:cubicBezTo>
                    <a:pt x="2" y="567"/>
                    <a:pt x="1" y="604"/>
                    <a:pt x="8" y="641"/>
                  </a:cubicBezTo>
                  <a:cubicBezTo>
                    <a:pt x="14" y="672"/>
                    <a:pt x="23" y="702"/>
                    <a:pt x="35" y="730"/>
                  </a:cubicBezTo>
                  <a:cubicBezTo>
                    <a:pt x="50" y="754"/>
                    <a:pt x="67" y="777"/>
                    <a:pt x="82" y="803"/>
                  </a:cubicBezTo>
                  <a:cubicBezTo>
                    <a:pt x="84" y="803"/>
                    <a:pt x="84" y="805"/>
                    <a:pt x="86" y="805"/>
                  </a:cubicBezTo>
                  <a:cubicBezTo>
                    <a:pt x="88" y="805"/>
                    <a:pt x="88" y="807"/>
                    <a:pt x="89" y="807"/>
                  </a:cubicBezTo>
                  <a:cubicBezTo>
                    <a:pt x="130" y="849"/>
                    <a:pt x="178" y="872"/>
                    <a:pt x="237" y="878"/>
                  </a:cubicBezTo>
                  <a:cubicBezTo>
                    <a:pt x="246" y="879"/>
                    <a:pt x="255" y="879"/>
                    <a:pt x="264" y="879"/>
                  </a:cubicBezTo>
                  <a:cubicBezTo>
                    <a:pt x="300" y="879"/>
                    <a:pt x="333" y="871"/>
                    <a:pt x="364" y="855"/>
                  </a:cubicBezTo>
                  <a:cubicBezTo>
                    <a:pt x="412" y="841"/>
                    <a:pt x="452" y="815"/>
                    <a:pt x="488" y="781"/>
                  </a:cubicBezTo>
                  <a:cubicBezTo>
                    <a:pt x="543" y="733"/>
                    <a:pt x="588" y="673"/>
                    <a:pt x="619" y="605"/>
                  </a:cubicBezTo>
                  <a:cubicBezTo>
                    <a:pt x="622" y="604"/>
                    <a:pt x="622" y="601"/>
                    <a:pt x="623" y="598"/>
                  </a:cubicBezTo>
                  <a:cubicBezTo>
                    <a:pt x="631" y="580"/>
                    <a:pt x="642" y="551"/>
                    <a:pt x="643" y="543"/>
                  </a:cubicBezTo>
                  <a:cubicBezTo>
                    <a:pt x="646" y="536"/>
                    <a:pt x="649" y="529"/>
                    <a:pt x="650" y="523"/>
                  </a:cubicBezTo>
                  <a:cubicBezTo>
                    <a:pt x="650" y="520"/>
                    <a:pt x="652" y="520"/>
                    <a:pt x="652" y="518"/>
                  </a:cubicBezTo>
                  <a:cubicBezTo>
                    <a:pt x="683" y="455"/>
                    <a:pt x="700" y="387"/>
                    <a:pt x="704" y="315"/>
                  </a:cubicBezTo>
                  <a:cubicBezTo>
                    <a:pt x="710" y="268"/>
                    <a:pt x="703" y="224"/>
                    <a:pt x="685" y="180"/>
                  </a:cubicBezTo>
                  <a:cubicBezTo>
                    <a:pt x="677" y="139"/>
                    <a:pt x="658" y="102"/>
                    <a:pt x="629" y="71"/>
                  </a:cubicBezTo>
                  <a:cubicBezTo>
                    <a:pt x="589" y="30"/>
                    <a:pt x="543" y="9"/>
                    <a:pt x="489" y="3"/>
                  </a:cubicBezTo>
                  <a:cubicBezTo>
                    <a:pt x="481" y="2"/>
                    <a:pt x="473" y="1"/>
                    <a:pt x="463"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761298" y="5405423"/>
              <a:ext cx="17380" cy="21484"/>
            </a:xfrm>
            <a:custGeom>
              <a:avLst/>
              <a:gdLst/>
              <a:ahLst/>
              <a:cxnLst/>
              <a:rect l="l" t="t" r="r" b="b"/>
              <a:pathLst>
                <a:path w="415" h="513" extrusionOk="0">
                  <a:moveTo>
                    <a:pt x="188" y="1"/>
                  </a:moveTo>
                  <a:cubicBezTo>
                    <a:pt x="154" y="1"/>
                    <a:pt x="175" y="4"/>
                    <a:pt x="162" y="9"/>
                  </a:cubicBezTo>
                  <a:cubicBezTo>
                    <a:pt x="156" y="11"/>
                    <a:pt x="123" y="30"/>
                    <a:pt x="117" y="31"/>
                  </a:cubicBezTo>
                  <a:lnTo>
                    <a:pt x="116" y="34"/>
                  </a:lnTo>
                  <a:lnTo>
                    <a:pt x="108" y="38"/>
                  </a:lnTo>
                  <a:cubicBezTo>
                    <a:pt x="104" y="40"/>
                    <a:pt x="102" y="42"/>
                    <a:pt x="100" y="43"/>
                  </a:cubicBezTo>
                  <a:cubicBezTo>
                    <a:pt x="94" y="48"/>
                    <a:pt x="89" y="51"/>
                    <a:pt x="83" y="57"/>
                  </a:cubicBezTo>
                  <a:cubicBezTo>
                    <a:pt x="67" y="70"/>
                    <a:pt x="53" y="85"/>
                    <a:pt x="43" y="104"/>
                  </a:cubicBezTo>
                  <a:lnTo>
                    <a:pt x="33" y="124"/>
                  </a:lnTo>
                  <a:cubicBezTo>
                    <a:pt x="25" y="138"/>
                    <a:pt x="20" y="152"/>
                    <a:pt x="18" y="166"/>
                  </a:cubicBezTo>
                  <a:cubicBezTo>
                    <a:pt x="15" y="175"/>
                    <a:pt x="13" y="184"/>
                    <a:pt x="11" y="192"/>
                  </a:cubicBezTo>
                  <a:cubicBezTo>
                    <a:pt x="11" y="196"/>
                    <a:pt x="9" y="198"/>
                    <a:pt x="9" y="200"/>
                  </a:cubicBezTo>
                  <a:lnTo>
                    <a:pt x="6" y="215"/>
                  </a:lnTo>
                  <a:lnTo>
                    <a:pt x="5" y="222"/>
                  </a:lnTo>
                  <a:cubicBezTo>
                    <a:pt x="1" y="241"/>
                    <a:pt x="1" y="276"/>
                    <a:pt x="1" y="282"/>
                  </a:cubicBezTo>
                  <a:lnTo>
                    <a:pt x="6" y="307"/>
                  </a:lnTo>
                  <a:cubicBezTo>
                    <a:pt x="7" y="316"/>
                    <a:pt x="9" y="326"/>
                    <a:pt x="11" y="335"/>
                  </a:cubicBezTo>
                  <a:lnTo>
                    <a:pt x="11" y="337"/>
                  </a:lnTo>
                  <a:cubicBezTo>
                    <a:pt x="14" y="355"/>
                    <a:pt x="18" y="370"/>
                    <a:pt x="21" y="387"/>
                  </a:cubicBezTo>
                  <a:cubicBezTo>
                    <a:pt x="30" y="423"/>
                    <a:pt x="49" y="455"/>
                    <a:pt x="76" y="478"/>
                  </a:cubicBezTo>
                  <a:cubicBezTo>
                    <a:pt x="104" y="503"/>
                    <a:pt x="136" y="512"/>
                    <a:pt x="171" y="512"/>
                  </a:cubicBezTo>
                  <a:cubicBezTo>
                    <a:pt x="209" y="511"/>
                    <a:pt x="243" y="499"/>
                    <a:pt x="273" y="477"/>
                  </a:cubicBezTo>
                  <a:cubicBezTo>
                    <a:pt x="308" y="451"/>
                    <a:pt x="335" y="421"/>
                    <a:pt x="358" y="383"/>
                  </a:cubicBezTo>
                  <a:cubicBezTo>
                    <a:pt x="381" y="343"/>
                    <a:pt x="399" y="299"/>
                    <a:pt x="406" y="252"/>
                  </a:cubicBezTo>
                  <a:cubicBezTo>
                    <a:pt x="414" y="211"/>
                    <a:pt x="411" y="169"/>
                    <a:pt x="400" y="128"/>
                  </a:cubicBezTo>
                  <a:cubicBezTo>
                    <a:pt x="391" y="92"/>
                    <a:pt x="372" y="61"/>
                    <a:pt x="345" y="36"/>
                  </a:cubicBezTo>
                  <a:cubicBezTo>
                    <a:pt x="318" y="13"/>
                    <a:pt x="285" y="2"/>
                    <a:pt x="250" y="2"/>
                  </a:cubicBezTo>
                  <a:cubicBezTo>
                    <a:pt x="239" y="2"/>
                    <a:pt x="228" y="2"/>
                    <a:pt x="216" y="1"/>
                  </a:cubicBezTo>
                  <a:lnTo>
                    <a:pt x="208" y="1"/>
                  </a:lnTo>
                  <a:cubicBezTo>
                    <a:pt x="200" y="1"/>
                    <a:pt x="194" y="1"/>
                    <a:pt x="188"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687632" y="5425358"/>
              <a:ext cx="11014" cy="11182"/>
            </a:xfrm>
            <a:custGeom>
              <a:avLst/>
              <a:gdLst/>
              <a:ahLst/>
              <a:cxnLst/>
              <a:rect l="l" t="t" r="r" b="b"/>
              <a:pathLst>
                <a:path w="263" h="267" extrusionOk="0">
                  <a:moveTo>
                    <a:pt x="134" y="1"/>
                  </a:moveTo>
                  <a:cubicBezTo>
                    <a:pt x="5" y="1"/>
                    <a:pt x="0" y="267"/>
                    <a:pt x="130" y="267"/>
                  </a:cubicBezTo>
                  <a:cubicBezTo>
                    <a:pt x="131" y="267"/>
                    <a:pt x="131" y="267"/>
                    <a:pt x="132" y="267"/>
                  </a:cubicBezTo>
                  <a:cubicBezTo>
                    <a:pt x="258" y="267"/>
                    <a:pt x="262" y="1"/>
                    <a:pt x="134"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530709" y="5327150"/>
              <a:ext cx="28855" cy="29986"/>
            </a:xfrm>
            <a:custGeom>
              <a:avLst/>
              <a:gdLst/>
              <a:ahLst/>
              <a:cxnLst/>
              <a:rect l="l" t="t" r="r" b="b"/>
              <a:pathLst>
                <a:path w="689" h="716" extrusionOk="0">
                  <a:moveTo>
                    <a:pt x="461" y="1"/>
                  </a:moveTo>
                  <a:cubicBezTo>
                    <a:pt x="442" y="1"/>
                    <a:pt x="424" y="3"/>
                    <a:pt x="405" y="7"/>
                  </a:cubicBezTo>
                  <a:cubicBezTo>
                    <a:pt x="362" y="21"/>
                    <a:pt x="315" y="29"/>
                    <a:pt x="273" y="47"/>
                  </a:cubicBezTo>
                  <a:cubicBezTo>
                    <a:pt x="250" y="55"/>
                    <a:pt x="229" y="63"/>
                    <a:pt x="208" y="70"/>
                  </a:cubicBezTo>
                  <a:cubicBezTo>
                    <a:pt x="201" y="73"/>
                    <a:pt x="195" y="74"/>
                    <a:pt x="191" y="75"/>
                  </a:cubicBezTo>
                  <a:cubicBezTo>
                    <a:pt x="172" y="83"/>
                    <a:pt x="159" y="94"/>
                    <a:pt x="147" y="104"/>
                  </a:cubicBezTo>
                  <a:cubicBezTo>
                    <a:pt x="145" y="104"/>
                    <a:pt x="144" y="106"/>
                    <a:pt x="141" y="106"/>
                  </a:cubicBezTo>
                  <a:cubicBezTo>
                    <a:pt x="117" y="110"/>
                    <a:pt x="95" y="121"/>
                    <a:pt x="73" y="138"/>
                  </a:cubicBezTo>
                  <a:cubicBezTo>
                    <a:pt x="52" y="158"/>
                    <a:pt x="35" y="182"/>
                    <a:pt x="23" y="209"/>
                  </a:cubicBezTo>
                  <a:cubicBezTo>
                    <a:pt x="10" y="239"/>
                    <a:pt x="3" y="272"/>
                    <a:pt x="2" y="304"/>
                  </a:cubicBezTo>
                  <a:cubicBezTo>
                    <a:pt x="0" y="334"/>
                    <a:pt x="4" y="364"/>
                    <a:pt x="16" y="391"/>
                  </a:cubicBezTo>
                  <a:cubicBezTo>
                    <a:pt x="25" y="407"/>
                    <a:pt x="35" y="422"/>
                    <a:pt x="44" y="439"/>
                  </a:cubicBezTo>
                  <a:cubicBezTo>
                    <a:pt x="53" y="476"/>
                    <a:pt x="69" y="513"/>
                    <a:pt x="96" y="543"/>
                  </a:cubicBezTo>
                  <a:cubicBezTo>
                    <a:pt x="107" y="558"/>
                    <a:pt x="121" y="571"/>
                    <a:pt x="134" y="585"/>
                  </a:cubicBezTo>
                  <a:cubicBezTo>
                    <a:pt x="155" y="605"/>
                    <a:pt x="175" y="631"/>
                    <a:pt x="199" y="646"/>
                  </a:cubicBezTo>
                  <a:cubicBezTo>
                    <a:pt x="208" y="651"/>
                    <a:pt x="216" y="657"/>
                    <a:pt x="225" y="659"/>
                  </a:cubicBezTo>
                  <a:cubicBezTo>
                    <a:pt x="260" y="678"/>
                    <a:pt x="300" y="693"/>
                    <a:pt x="336" y="711"/>
                  </a:cubicBezTo>
                  <a:cubicBezTo>
                    <a:pt x="351" y="714"/>
                    <a:pt x="365" y="715"/>
                    <a:pt x="379" y="715"/>
                  </a:cubicBezTo>
                  <a:cubicBezTo>
                    <a:pt x="412" y="715"/>
                    <a:pt x="445" y="707"/>
                    <a:pt x="477" y="692"/>
                  </a:cubicBezTo>
                  <a:cubicBezTo>
                    <a:pt x="526" y="666"/>
                    <a:pt x="567" y="631"/>
                    <a:pt x="599" y="585"/>
                  </a:cubicBezTo>
                  <a:cubicBezTo>
                    <a:pt x="614" y="558"/>
                    <a:pt x="629" y="533"/>
                    <a:pt x="645" y="506"/>
                  </a:cubicBezTo>
                  <a:cubicBezTo>
                    <a:pt x="673" y="447"/>
                    <a:pt x="686" y="382"/>
                    <a:pt x="689" y="318"/>
                  </a:cubicBezTo>
                  <a:cubicBezTo>
                    <a:pt x="687" y="277"/>
                    <a:pt x="682" y="232"/>
                    <a:pt x="667" y="190"/>
                  </a:cubicBezTo>
                  <a:cubicBezTo>
                    <a:pt x="659" y="151"/>
                    <a:pt x="641" y="115"/>
                    <a:pt x="616" y="82"/>
                  </a:cubicBezTo>
                  <a:cubicBezTo>
                    <a:pt x="586" y="41"/>
                    <a:pt x="546" y="16"/>
                    <a:pt x="499" y="5"/>
                  </a:cubicBezTo>
                  <a:cubicBezTo>
                    <a:pt x="486" y="2"/>
                    <a:pt x="473" y="1"/>
                    <a:pt x="461"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513664" y="5282004"/>
              <a:ext cx="15705" cy="7957"/>
            </a:xfrm>
            <a:custGeom>
              <a:avLst/>
              <a:gdLst/>
              <a:ahLst/>
              <a:cxnLst/>
              <a:rect l="l" t="t" r="r" b="b"/>
              <a:pathLst>
                <a:path w="375" h="190" extrusionOk="0">
                  <a:moveTo>
                    <a:pt x="228" y="1"/>
                  </a:moveTo>
                  <a:cubicBezTo>
                    <a:pt x="122" y="1"/>
                    <a:pt x="0" y="189"/>
                    <a:pt x="146" y="189"/>
                  </a:cubicBezTo>
                  <a:cubicBezTo>
                    <a:pt x="253" y="189"/>
                    <a:pt x="375" y="1"/>
                    <a:pt x="228"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7"/>
          <p:cNvGrpSpPr/>
          <p:nvPr/>
        </p:nvGrpSpPr>
        <p:grpSpPr>
          <a:xfrm>
            <a:off x="552017" y="3178298"/>
            <a:ext cx="326167" cy="300550"/>
            <a:chOff x="1814860" y="5259012"/>
            <a:chExt cx="164126" cy="151228"/>
          </a:xfrm>
        </p:grpSpPr>
        <p:sp>
          <p:nvSpPr>
            <p:cNvPr id="237" name="Google Shape;237;p7"/>
            <p:cNvSpPr/>
            <p:nvPr/>
          </p:nvSpPr>
          <p:spPr>
            <a:xfrm>
              <a:off x="1814860" y="5278068"/>
              <a:ext cx="18092" cy="24374"/>
            </a:xfrm>
            <a:custGeom>
              <a:avLst/>
              <a:gdLst/>
              <a:ahLst/>
              <a:cxnLst/>
              <a:rect l="l" t="t" r="r" b="b"/>
              <a:pathLst>
                <a:path w="432" h="582" extrusionOk="0">
                  <a:moveTo>
                    <a:pt x="321" y="1"/>
                  </a:moveTo>
                  <a:cubicBezTo>
                    <a:pt x="275" y="1"/>
                    <a:pt x="231" y="22"/>
                    <a:pt x="197" y="53"/>
                  </a:cubicBezTo>
                  <a:cubicBezTo>
                    <a:pt x="166" y="80"/>
                    <a:pt x="140" y="109"/>
                    <a:pt x="113" y="140"/>
                  </a:cubicBezTo>
                  <a:cubicBezTo>
                    <a:pt x="86" y="170"/>
                    <a:pt x="70" y="207"/>
                    <a:pt x="52" y="243"/>
                  </a:cubicBezTo>
                  <a:cubicBezTo>
                    <a:pt x="41" y="266"/>
                    <a:pt x="31" y="290"/>
                    <a:pt x="22" y="316"/>
                  </a:cubicBezTo>
                  <a:cubicBezTo>
                    <a:pt x="16" y="336"/>
                    <a:pt x="8" y="358"/>
                    <a:pt x="3" y="378"/>
                  </a:cubicBezTo>
                  <a:cubicBezTo>
                    <a:pt x="1" y="399"/>
                    <a:pt x="2" y="419"/>
                    <a:pt x="5" y="439"/>
                  </a:cubicBezTo>
                  <a:cubicBezTo>
                    <a:pt x="8" y="451"/>
                    <a:pt x="9" y="465"/>
                    <a:pt x="12" y="476"/>
                  </a:cubicBezTo>
                  <a:cubicBezTo>
                    <a:pt x="21" y="519"/>
                    <a:pt x="52" y="556"/>
                    <a:pt x="93" y="569"/>
                  </a:cubicBezTo>
                  <a:lnTo>
                    <a:pt x="139" y="580"/>
                  </a:lnTo>
                  <a:cubicBezTo>
                    <a:pt x="146" y="581"/>
                    <a:pt x="152" y="581"/>
                    <a:pt x="159" y="581"/>
                  </a:cubicBezTo>
                  <a:cubicBezTo>
                    <a:pt x="179" y="581"/>
                    <a:pt x="198" y="578"/>
                    <a:pt x="218" y="571"/>
                  </a:cubicBezTo>
                  <a:cubicBezTo>
                    <a:pt x="262" y="560"/>
                    <a:pt x="310" y="537"/>
                    <a:pt x="344" y="503"/>
                  </a:cubicBezTo>
                  <a:cubicBezTo>
                    <a:pt x="356" y="489"/>
                    <a:pt x="368" y="476"/>
                    <a:pt x="382" y="462"/>
                  </a:cubicBezTo>
                  <a:cubicBezTo>
                    <a:pt x="402" y="435"/>
                    <a:pt x="414" y="407"/>
                    <a:pt x="418" y="373"/>
                  </a:cubicBezTo>
                  <a:cubicBezTo>
                    <a:pt x="420" y="367"/>
                    <a:pt x="422" y="361"/>
                    <a:pt x="424" y="357"/>
                  </a:cubicBezTo>
                  <a:cubicBezTo>
                    <a:pt x="425" y="340"/>
                    <a:pt x="429" y="327"/>
                    <a:pt x="430" y="319"/>
                  </a:cubicBezTo>
                  <a:cubicBezTo>
                    <a:pt x="432" y="304"/>
                    <a:pt x="432" y="283"/>
                    <a:pt x="430" y="268"/>
                  </a:cubicBezTo>
                  <a:cubicBezTo>
                    <a:pt x="429" y="259"/>
                    <a:pt x="429" y="251"/>
                    <a:pt x="428" y="243"/>
                  </a:cubicBezTo>
                  <a:cubicBezTo>
                    <a:pt x="425" y="235"/>
                    <a:pt x="425" y="225"/>
                    <a:pt x="425" y="217"/>
                  </a:cubicBezTo>
                  <a:cubicBezTo>
                    <a:pt x="428" y="189"/>
                    <a:pt x="429" y="160"/>
                    <a:pt x="424" y="130"/>
                  </a:cubicBezTo>
                  <a:cubicBezTo>
                    <a:pt x="421" y="110"/>
                    <a:pt x="418" y="90"/>
                    <a:pt x="417" y="69"/>
                  </a:cubicBezTo>
                  <a:cubicBezTo>
                    <a:pt x="414" y="52"/>
                    <a:pt x="403" y="34"/>
                    <a:pt x="388" y="22"/>
                  </a:cubicBezTo>
                  <a:cubicBezTo>
                    <a:pt x="371" y="11"/>
                    <a:pt x="353" y="4"/>
                    <a:pt x="333" y="1"/>
                  </a:cubicBezTo>
                  <a:cubicBezTo>
                    <a:pt x="329" y="1"/>
                    <a:pt x="325" y="1"/>
                    <a:pt x="321"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1863189" y="5262488"/>
              <a:ext cx="15956" cy="11349"/>
            </a:xfrm>
            <a:custGeom>
              <a:avLst/>
              <a:gdLst/>
              <a:ahLst/>
              <a:cxnLst/>
              <a:rect l="l" t="t" r="r" b="b"/>
              <a:pathLst>
                <a:path w="381" h="271" extrusionOk="0">
                  <a:moveTo>
                    <a:pt x="238" y="1"/>
                  </a:moveTo>
                  <a:cubicBezTo>
                    <a:pt x="105" y="1"/>
                    <a:pt x="0" y="270"/>
                    <a:pt x="144" y="270"/>
                  </a:cubicBezTo>
                  <a:cubicBezTo>
                    <a:pt x="144" y="270"/>
                    <a:pt x="145" y="270"/>
                    <a:pt x="145" y="270"/>
                  </a:cubicBezTo>
                  <a:cubicBezTo>
                    <a:pt x="277" y="270"/>
                    <a:pt x="381" y="1"/>
                    <a:pt x="238"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1881909" y="5290590"/>
              <a:ext cx="31787" cy="26175"/>
            </a:xfrm>
            <a:custGeom>
              <a:avLst/>
              <a:gdLst/>
              <a:ahLst/>
              <a:cxnLst/>
              <a:rect l="l" t="t" r="r" b="b"/>
              <a:pathLst>
                <a:path w="759" h="625" extrusionOk="0">
                  <a:moveTo>
                    <a:pt x="478" y="1"/>
                  </a:moveTo>
                  <a:cubicBezTo>
                    <a:pt x="298" y="1"/>
                    <a:pt x="105" y="146"/>
                    <a:pt x="51" y="318"/>
                  </a:cubicBezTo>
                  <a:cubicBezTo>
                    <a:pt x="1" y="486"/>
                    <a:pt x="105" y="624"/>
                    <a:pt x="280" y="624"/>
                  </a:cubicBezTo>
                  <a:cubicBezTo>
                    <a:pt x="462" y="624"/>
                    <a:pt x="653" y="481"/>
                    <a:pt x="707" y="308"/>
                  </a:cubicBezTo>
                  <a:cubicBezTo>
                    <a:pt x="758" y="142"/>
                    <a:pt x="653" y="1"/>
                    <a:pt x="478"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1970526" y="5259012"/>
              <a:ext cx="8460" cy="6491"/>
            </a:xfrm>
            <a:custGeom>
              <a:avLst/>
              <a:gdLst/>
              <a:ahLst/>
              <a:cxnLst/>
              <a:rect l="l" t="t" r="r" b="b"/>
              <a:pathLst>
                <a:path w="202" h="155" extrusionOk="0">
                  <a:moveTo>
                    <a:pt x="117" y="1"/>
                  </a:moveTo>
                  <a:cubicBezTo>
                    <a:pt x="46" y="1"/>
                    <a:pt x="1" y="154"/>
                    <a:pt x="82" y="154"/>
                  </a:cubicBezTo>
                  <a:cubicBezTo>
                    <a:pt x="82" y="154"/>
                    <a:pt x="83" y="154"/>
                    <a:pt x="83" y="154"/>
                  </a:cubicBezTo>
                  <a:cubicBezTo>
                    <a:pt x="157" y="154"/>
                    <a:pt x="201" y="1"/>
                    <a:pt x="117"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1867670" y="5374139"/>
              <a:ext cx="27641" cy="36101"/>
            </a:xfrm>
            <a:custGeom>
              <a:avLst/>
              <a:gdLst/>
              <a:ahLst/>
              <a:cxnLst/>
              <a:rect l="l" t="t" r="r" b="b"/>
              <a:pathLst>
                <a:path w="660" h="862" extrusionOk="0">
                  <a:moveTo>
                    <a:pt x="379" y="1"/>
                  </a:moveTo>
                  <a:cubicBezTo>
                    <a:pt x="344" y="1"/>
                    <a:pt x="309" y="8"/>
                    <a:pt x="276" y="24"/>
                  </a:cubicBezTo>
                  <a:cubicBezTo>
                    <a:pt x="231" y="43"/>
                    <a:pt x="192" y="72"/>
                    <a:pt x="160" y="108"/>
                  </a:cubicBezTo>
                  <a:cubicBezTo>
                    <a:pt x="120" y="145"/>
                    <a:pt x="90" y="187"/>
                    <a:pt x="68" y="237"/>
                  </a:cubicBezTo>
                  <a:cubicBezTo>
                    <a:pt x="32" y="309"/>
                    <a:pt x="11" y="383"/>
                    <a:pt x="4" y="462"/>
                  </a:cubicBezTo>
                  <a:cubicBezTo>
                    <a:pt x="0" y="533"/>
                    <a:pt x="9" y="602"/>
                    <a:pt x="32" y="669"/>
                  </a:cubicBezTo>
                  <a:lnTo>
                    <a:pt x="32" y="672"/>
                  </a:lnTo>
                  <a:cubicBezTo>
                    <a:pt x="45" y="699"/>
                    <a:pt x="61" y="728"/>
                    <a:pt x="75" y="755"/>
                  </a:cubicBezTo>
                  <a:cubicBezTo>
                    <a:pt x="98" y="793"/>
                    <a:pt x="132" y="820"/>
                    <a:pt x="173" y="836"/>
                  </a:cubicBezTo>
                  <a:cubicBezTo>
                    <a:pt x="194" y="850"/>
                    <a:pt x="217" y="858"/>
                    <a:pt x="243" y="858"/>
                  </a:cubicBezTo>
                  <a:cubicBezTo>
                    <a:pt x="246" y="858"/>
                    <a:pt x="250" y="858"/>
                    <a:pt x="254" y="858"/>
                  </a:cubicBezTo>
                  <a:cubicBezTo>
                    <a:pt x="266" y="860"/>
                    <a:pt x="278" y="861"/>
                    <a:pt x="290" y="861"/>
                  </a:cubicBezTo>
                  <a:cubicBezTo>
                    <a:pt x="322" y="861"/>
                    <a:pt x="352" y="854"/>
                    <a:pt x="381" y="839"/>
                  </a:cubicBezTo>
                  <a:cubicBezTo>
                    <a:pt x="408" y="823"/>
                    <a:pt x="434" y="806"/>
                    <a:pt x="461" y="790"/>
                  </a:cubicBezTo>
                  <a:cubicBezTo>
                    <a:pt x="484" y="766"/>
                    <a:pt x="509" y="743"/>
                    <a:pt x="532" y="717"/>
                  </a:cubicBezTo>
                  <a:cubicBezTo>
                    <a:pt x="567" y="673"/>
                    <a:pt x="594" y="623"/>
                    <a:pt x="612" y="569"/>
                  </a:cubicBezTo>
                  <a:cubicBezTo>
                    <a:pt x="635" y="515"/>
                    <a:pt x="651" y="459"/>
                    <a:pt x="652" y="400"/>
                  </a:cubicBezTo>
                  <a:lnTo>
                    <a:pt x="652" y="398"/>
                  </a:lnTo>
                  <a:cubicBezTo>
                    <a:pt x="659" y="328"/>
                    <a:pt x="648" y="259"/>
                    <a:pt x="625" y="192"/>
                  </a:cubicBezTo>
                  <a:cubicBezTo>
                    <a:pt x="605" y="133"/>
                    <a:pt x="570" y="85"/>
                    <a:pt x="522" y="46"/>
                  </a:cubicBezTo>
                  <a:cubicBezTo>
                    <a:pt x="497" y="34"/>
                    <a:pt x="471" y="21"/>
                    <a:pt x="445" y="9"/>
                  </a:cubicBezTo>
                  <a:cubicBezTo>
                    <a:pt x="423" y="4"/>
                    <a:pt x="401" y="1"/>
                    <a:pt x="379"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7"/>
          <p:cNvGrpSpPr/>
          <p:nvPr/>
        </p:nvGrpSpPr>
        <p:grpSpPr>
          <a:xfrm>
            <a:off x="8095239" y="4555269"/>
            <a:ext cx="667311" cy="106472"/>
            <a:chOff x="1572587" y="2481348"/>
            <a:chExt cx="432280" cy="68976"/>
          </a:xfrm>
        </p:grpSpPr>
        <p:sp>
          <p:nvSpPr>
            <p:cNvPr id="243" name="Google Shape;243;p7"/>
            <p:cNvSpPr/>
            <p:nvPr/>
          </p:nvSpPr>
          <p:spPr>
            <a:xfrm>
              <a:off x="1727709" y="2500027"/>
              <a:ext cx="46026" cy="50298"/>
            </a:xfrm>
            <a:custGeom>
              <a:avLst/>
              <a:gdLst/>
              <a:ahLst/>
              <a:cxnLst/>
              <a:rect l="l" t="t" r="r" b="b"/>
              <a:pathLst>
                <a:path w="1099" h="1201" extrusionOk="0">
                  <a:moveTo>
                    <a:pt x="600" y="0"/>
                  </a:moveTo>
                  <a:cubicBezTo>
                    <a:pt x="585" y="0"/>
                    <a:pt x="571" y="1"/>
                    <a:pt x="557" y="2"/>
                  </a:cubicBezTo>
                  <a:cubicBezTo>
                    <a:pt x="520" y="3"/>
                    <a:pt x="485" y="7"/>
                    <a:pt x="450" y="15"/>
                  </a:cubicBezTo>
                  <a:cubicBezTo>
                    <a:pt x="389" y="21"/>
                    <a:pt x="334" y="45"/>
                    <a:pt x="287" y="85"/>
                  </a:cubicBezTo>
                  <a:cubicBezTo>
                    <a:pt x="229" y="117"/>
                    <a:pt x="181" y="162"/>
                    <a:pt x="145" y="219"/>
                  </a:cubicBezTo>
                  <a:cubicBezTo>
                    <a:pt x="98" y="280"/>
                    <a:pt x="66" y="345"/>
                    <a:pt x="46" y="417"/>
                  </a:cubicBezTo>
                  <a:cubicBezTo>
                    <a:pt x="16" y="490"/>
                    <a:pt x="2" y="563"/>
                    <a:pt x="1" y="643"/>
                  </a:cubicBezTo>
                  <a:cubicBezTo>
                    <a:pt x="4" y="691"/>
                    <a:pt x="8" y="739"/>
                    <a:pt x="10" y="787"/>
                  </a:cubicBezTo>
                  <a:cubicBezTo>
                    <a:pt x="24" y="874"/>
                    <a:pt x="56" y="953"/>
                    <a:pt x="109" y="1024"/>
                  </a:cubicBezTo>
                  <a:cubicBezTo>
                    <a:pt x="136" y="1052"/>
                    <a:pt x="165" y="1077"/>
                    <a:pt x="192" y="1104"/>
                  </a:cubicBezTo>
                  <a:cubicBezTo>
                    <a:pt x="246" y="1139"/>
                    <a:pt x="305" y="1157"/>
                    <a:pt x="368" y="1157"/>
                  </a:cubicBezTo>
                  <a:cubicBezTo>
                    <a:pt x="380" y="1157"/>
                    <a:pt x="391" y="1157"/>
                    <a:pt x="403" y="1155"/>
                  </a:cubicBezTo>
                  <a:cubicBezTo>
                    <a:pt x="435" y="1169"/>
                    <a:pt x="466" y="1183"/>
                    <a:pt x="497" y="1196"/>
                  </a:cubicBezTo>
                  <a:cubicBezTo>
                    <a:pt x="534" y="1197"/>
                    <a:pt x="570" y="1199"/>
                    <a:pt x="607" y="1200"/>
                  </a:cubicBezTo>
                  <a:cubicBezTo>
                    <a:pt x="666" y="1193"/>
                    <a:pt x="719" y="1172"/>
                    <a:pt x="764" y="1135"/>
                  </a:cubicBezTo>
                  <a:cubicBezTo>
                    <a:pt x="818" y="1104"/>
                    <a:pt x="863" y="1062"/>
                    <a:pt x="897" y="1010"/>
                  </a:cubicBezTo>
                  <a:cubicBezTo>
                    <a:pt x="909" y="997"/>
                    <a:pt x="920" y="983"/>
                    <a:pt x="932" y="972"/>
                  </a:cubicBezTo>
                  <a:cubicBezTo>
                    <a:pt x="944" y="955"/>
                    <a:pt x="953" y="935"/>
                    <a:pt x="965" y="918"/>
                  </a:cubicBezTo>
                  <a:cubicBezTo>
                    <a:pt x="1012" y="844"/>
                    <a:pt x="1047" y="765"/>
                    <a:pt x="1068" y="678"/>
                  </a:cubicBezTo>
                  <a:cubicBezTo>
                    <a:pt x="1095" y="581"/>
                    <a:pt x="1099" y="480"/>
                    <a:pt x="1081" y="379"/>
                  </a:cubicBezTo>
                  <a:cubicBezTo>
                    <a:pt x="1068" y="291"/>
                    <a:pt x="1034" y="213"/>
                    <a:pt x="984" y="140"/>
                  </a:cubicBezTo>
                  <a:cubicBezTo>
                    <a:pt x="936" y="75"/>
                    <a:pt x="873" y="36"/>
                    <a:pt x="795" y="15"/>
                  </a:cubicBezTo>
                  <a:cubicBezTo>
                    <a:pt x="774" y="10"/>
                    <a:pt x="749" y="9"/>
                    <a:pt x="727" y="6"/>
                  </a:cubicBezTo>
                  <a:cubicBezTo>
                    <a:pt x="686" y="4"/>
                    <a:pt x="643" y="0"/>
                    <a:pt x="600"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1767745" y="2537551"/>
              <a:ext cx="1047" cy="1843"/>
            </a:xfrm>
            <a:custGeom>
              <a:avLst/>
              <a:gdLst/>
              <a:ahLst/>
              <a:cxnLst/>
              <a:rect l="l" t="t" r="r" b="b"/>
              <a:pathLst>
                <a:path w="25" h="44" extrusionOk="0">
                  <a:moveTo>
                    <a:pt x="25" y="1"/>
                  </a:moveTo>
                  <a:lnTo>
                    <a:pt x="25" y="1"/>
                  </a:lnTo>
                  <a:cubicBezTo>
                    <a:pt x="21" y="7"/>
                    <a:pt x="17" y="14"/>
                    <a:pt x="13" y="20"/>
                  </a:cubicBezTo>
                  <a:lnTo>
                    <a:pt x="13" y="20"/>
                  </a:lnTo>
                  <a:cubicBezTo>
                    <a:pt x="18" y="14"/>
                    <a:pt x="21" y="8"/>
                    <a:pt x="25" y="1"/>
                  </a:cubicBezTo>
                  <a:close/>
                  <a:moveTo>
                    <a:pt x="13" y="20"/>
                  </a:moveTo>
                  <a:cubicBezTo>
                    <a:pt x="13" y="21"/>
                    <a:pt x="12" y="23"/>
                    <a:pt x="11" y="24"/>
                  </a:cubicBezTo>
                  <a:cubicBezTo>
                    <a:pt x="7" y="29"/>
                    <a:pt x="3" y="37"/>
                    <a:pt x="1" y="44"/>
                  </a:cubicBezTo>
                  <a:lnTo>
                    <a:pt x="1" y="44"/>
                  </a:lnTo>
                  <a:cubicBezTo>
                    <a:pt x="5" y="36"/>
                    <a:pt x="9" y="28"/>
                    <a:pt x="13" y="2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1767285" y="2539352"/>
              <a:ext cx="503" cy="838"/>
            </a:xfrm>
            <a:custGeom>
              <a:avLst/>
              <a:gdLst/>
              <a:ahLst/>
              <a:cxnLst/>
              <a:rect l="l" t="t" r="r" b="b"/>
              <a:pathLst>
                <a:path w="12" h="20" extrusionOk="0">
                  <a:moveTo>
                    <a:pt x="12" y="1"/>
                  </a:moveTo>
                  <a:cubicBezTo>
                    <a:pt x="8" y="6"/>
                    <a:pt x="6" y="9"/>
                    <a:pt x="2" y="14"/>
                  </a:cubicBezTo>
                  <a:cubicBezTo>
                    <a:pt x="1" y="16"/>
                    <a:pt x="1" y="16"/>
                    <a:pt x="1" y="20"/>
                  </a:cubicBezTo>
                  <a:cubicBezTo>
                    <a:pt x="5" y="13"/>
                    <a:pt x="8" y="8"/>
                    <a:pt x="12"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1768751" y="2534829"/>
              <a:ext cx="1633" cy="2638"/>
            </a:xfrm>
            <a:custGeom>
              <a:avLst/>
              <a:gdLst/>
              <a:ahLst/>
              <a:cxnLst/>
              <a:rect l="l" t="t" r="r" b="b"/>
              <a:pathLst>
                <a:path w="39" h="63" extrusionOk="0">
                  <a:moveTo>
                    <a:pt x="39" y="0"/>
                  </a:moveTo>
                  <a:cubicBezTo>
                    <a:pt x="35" y="5"/>
                    <a:pt x="34" y="9"/>
                    <a:pt x="31" y="13"/>
                  </a:cubicBezTo>
                  <a:cubicBezTo>
                    <a:pt x="30" y="14"/>
                    <a:pt x="30" y="16"/>
                    <a:pt x="29" y="17"/>
                  </a:cubicBezTo>
                  <a:lnTo>
                    <a:pt x="29" y="17"/>
                  </a:lnTo>
                  <a:cubicBezTo>
                    <a:pt x="32" y="11"/>
                    <a:pt x="36" y="6"/>
                    <a:pt x="39" y="0"/>
                  </a:cubicBezTo>
                  <a:close/>
                  <a:moveTo>
                    <a:pt x="29" y="17"/>
                  </a:moveTo>
                  <a:lnTo>
                    <a:pt x="29" y="17"/>
                  </a:lnTo>
                  <a:cubicBezTo>
                    <a:pt x="20" y="32"/>
                    <a:pt x="11" y="48"/>
                    <a:pt x="1" y="63"/>
                  </a:cubicBezTo>
                  <a:cubicBezTo>
                    <a:pt x="11" y="48"/>
                    <a:pt x="22" y="34"/>
                    <a:pt x="29" y="17"/>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1793418" y="2488175"/>
              <a:ext cx="15077" cy="15663"/>
            </a:xfrm>
            <a:custGeom>
              <a:avLst/>
              <a:gdLst/>
              <a:ahLst/>
              <a:cxnLst/>
              <a:rect l="l" t="t" r="r" b="b"/>
              <a:pathLst>
                <a:path w="360" h="374" extrusionOk="0">
                  <a:moveTo>
                    <a:pt x="232" y="1"/>
                  </a:moveTo>
                  <a:cubicBezTo>
                    <a:pt x="229" y="1"/>
                    <a:pt x="226" y="1"/>
                    <a:pt x="223" y="2"/>
                  </a:cubicBezTo>
                  <a:cubicBezTo>
                    <a:pt x="190" y="4"/>
                    <a:pt x="160" y="11"/>
                    <a:pt x="133" y="30"/>
                  </a:cubicBezTo>
                  <a:cubicBezTo>
                    <a:pt x="102" y="49"/>
                    <a:pt x="75" y="71"/>
                    <a:pt x="55" y="99"/>
                  </a:cubicBezTo>
                  <a:cubicBezTo>
                    <a:pt x="45" y="114"/>
                    <a:pt x="36" y="130"/>
                    <a:pt x="26" y="145"/>
                  </a:cubicBezTo>
                  <a:cubicBezTo>
                    <a:pt x="11" y="175"/>
                    <a:pt x="2" y="206"/>
                    <a:pt x="2" y="240"/>
                  </a:cubicBezTo>
                  <a:cubicBezTo>
                    <a:pt x="0" y="262"/>
                    <a:pt x="4" y="282"/>
                    <a:pt x="14" y="302"/>
                  </a:cubicBezTo>
                  <a:cubicBezTo>
                    <a:pt x="19" y="323"/>
                    <a:pt x="31" y="338"/>
                    <a:pt x="48" y="351"/>
                  </a:cubicBezTo>
                  <a:cubicBezTo>
                    <a:pt x="65" y="365"/>
                    <a:pt x="83" y="372"/>
                    <a:pt x="103" y="372"/>
                  </a:cubicBezTo>
                  <a:cubicBezTo>
                    <a:pt x="111" y="373"/>
                    <a:pt x="119" y="374"/>
                    <a:pt x="127" y="374"/>
                  </a:cubicBezTo>
                  <a:cubicBezTo>
                    <a:pt x="139" y="374"/>
                    <a:pt x="151" y="372"/>
                    <a:pt x="163" y="369"/>
                  </a:cubicBezTo>
                  <a:cubicBezTo>
                    <a:pt x="170" y="368"/>
                    <a:pt x="177" y="368"/>
                    <a:pt x="185" y="365"/>
                  </a:cubicBezTo>
                  <a:cubicBezTo>
                    <a:pt x="219" y="355"/>
                    <a:pt x="251" y="335"/>
                    <a:pt x="277" y="309"/>
                  </a:cubicBezTo>
                  <a:lnTo>
                    <a:pt x="277" y="309"/>
                  </a:lnTo>
                  <a:lnTo>
                    <a:pt x="273" y="311"/>
                  </a:lnTo>
                  <a:cubicBezTo>
                    <a:pt x="278" y="307"/>
                    <a:pt x="285" y="302"/>
                    <a:pt x="290" y="297"/>
                  </a:cubicBezTo>
                  <a:cubicBezTo>
                    <a:pt x="297" y="293"/>
                    <a:pt x="300" y="284"/>
                    <a:pt x="304" y="277"/>
                  </a:cubicBezTo>
                  <a:lnTo>
                    <a:pt x="304" y="277"/>
                  </a:lnTo>
                  <a:lnTo>
                    <a:pt x="303" y="282"/>
                  </a:lnTo>
                  <a:lnTo>
                    <a:pt x="312" y="267"/>
                  </a:lnTo>
                  <a:cubicBezTo>
                    <a:pt x="316" y="262"/>
                    <a:pt x="319" y="259"/>
                    <a:pt x="320" y="255"/>
                  </a:cubicBezTo>
                  <a:cubicBezTo>
                    <a:pt x="320" y="254"/>
                    <a:pt x="320" y="254"/>
                    <a:pt x="323" y="252"/>
                  </a:cubicBezTo>
                  <a:cubicBezTo>
                    <a:pt x="326" y="246"/>
                    <a:pt x="331" y="240"/>
                    <a:pt x="334" y="233"/>
                  </a:cubicBezTo>
                  <a:cubicBezTo>
                    <a:pt x="346" y="208"/>
                    <a:pt x="353" y="186"/>
                    <a:pt x="354" y="160"/>
                  </a:cubicBezTo>
                  <a:cubicBezTo>
                    <a:pt x="360" y="138"/>
                    <a:pt x="360" y="117"/>
                    <a:pt x="353" y="95"/>
                  </a:cubicBezTo>
                  <a:cubicBezTo>
                    <a:pt x="353" y="88"/>
                    <a:pt x="350" y="82"/>
                    <a:pt x="345" y="76"/>
                  </a:cubicBezTo>
                  <a:cubicBezTo>
                    <a:pt x="337" y="56"/>
                    <a:pt x="332" y="42"/>
                    <a:pt x="309" y="29"/>
                  </a:cubicBezTo>
                  <a:cubicBezTo>
                    <a:pt x="309" y="29"/>
                    <a:pt x="307" y="29"/>
                    <a:pt x="307" y="27"/>
                  </a:cubicBezTo>
                  <a:cubicBezTo>
                    <a:pt x="296" y="21"/>
                    <a:pt x="284" y="14"/>
                    <a:pt x="270" y="8"/>
                  </a:cubicBezTo>
                  <a:cubicBezTo>
                    <a:pt x="269" y="8"/>
                    <a:pt x="269" y="8"/>
                    <a:pt x="266" y="6"/>
                  </a:cubicBezTo>
                  <a:cubicBezTo>
                    <a:pt x="255" y="4"/>
                    <a:pt x="243" y="1"/>
                    <a:pt x="232"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1826042" y="2521469"/>
              <a:ext cx="7371" cy="6073"/>
            </a:xfrm>
            <a:custGeom>
              <a:avLst/>
              <a:gdLst/>
              <a:ahLst/>
              <a:cxnLst/>
              <a:rect l="l" t="t" r="r" b="b"/>
              <a:pathLst>
                <a:path w="176" h="145" extrusionOk="0">
                  <a:moveTo>
                    <a:pt x="100" y="1"/>
                  </a:moveTo>
                  <a:cubicBezTo>
                    <a:pt x="32" y="1"/>
                    <a:pt x="1" y="145"/>
                    <a:pt x="77" y="145"/>
                  </a:cubicBezTo>
                  <a:cubicBezTo>
                    <a:pt x="144" y="145"/>
                    <a:pt x="176" y="1"/>
                    <a:pt x="100"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a:off x="1878056" y="2484071"/>
              <a:ext cx="19181" cy="18427"/>
            </a:xfrm>
            <a:custGeom>
              <a:avLst/>
              <a:gdLst/>
              <a:ahLst/>
              <a:cxnLst/>
              <a:rect l="l" t="t" r="r" b="b"/>
              <a:pathLst>
                <a:path w="458" h="440" extrusionOk="0">
                  <a:moveTo>
                    <a:pt x="359" y="1"/>
                  </a:moveTo>
                  <a:cubicBezTo>
                    <a:pt x="344" y="1"/>
                    <a:pt x="328" y="3"/>
                    <a:pt x="312" y="9"/>
                  </a:cubicBezTo>
                  <a:cubicBezTo>
                    <a:pt x="308" y="11"/>
                    <a:pt x="303" y="11"/>
                    <a:pt x="296" y="13"/>
                  </a:cubicBezTo>
                  <a:cubicBezTo>
                    <a:pt x="292" y="13"/>
                    <a:pt x="289" y="14"/>
                    <a:pt x="288" y="14"/>
                  </a:cubicBezTo>
                  <a:cubicBezTo>
                    <a:pt x="277" y="15"/>
                    <a:pt x="272" y="20"/>
                    <a:pt x="258" y="26"/>
                  </a:cubicBezTo>
                  <a:cubicBezTo>
                    <a:pt x="231" y="39"/>
                    <a:pt x="240" y="33"/>
                    <a:pt x="215" y="52"/>
                  </a:cubicBezTo>
                  <a:cubicBezTo>
                    <a:pt x="207" y="56"/>
                    <a:pt x="200" y="63"/>
                    <a:pt x="190" y="68"/>
                  </a:cubicBezTo>
                  <a:cubicBezTo>
                    <a:pt x="188" y="70"/>
                    <a:pt x="184" y="74"/>
                    <a:pt x="182" y="75"/>
                  </a:cubicBezTo>
                  <a:cubicBezTo>
                    <a:pt x="175" y="81"/>
                    <a:pt x="170" y="86"/>
                    <a:pt x="163" y="90"/>
                  </a:cubicBezTo>
                  <a:cubicBezTo>
                    <a:pt x="140" y="109"/>
                    <a:pt x="114" y="128"/>
                    <a:pt x="91" y="147"/>
                  </a:cubicBezTo>
                  <a:cubicBezTo>
                    <a:pt x="64" y="170"/>
                    <a:pt x="40" y="198"/>
                    <a:pt x="25" y="231"/>
                  </a:cubicBezTo>
                  <a:cubicBezTo>
                    <a:pt x="19" y="246"/>
                    <a:pt x="13" y="262"/>
                    <a:pt x="7" y="277"/>
                  </a:cubicBezTo>
                  <a:cubicBezTo>
                    <a:pt x="1" y="306"/>
                    <a:pt x="1" y="334"/>
                    <a:pt x="11" y="364"/>
                  </a:cubicBezTo>
                  <a:cubicBezTo>
                    <a:pt x="18" y="384"/>
                    <a:pt x="30" y="400"/>
                    <a:pt x="48" y="411"/>
                  </a:cubicBezTo>
                  <a:cubicBezTo>
                    <a:pt x="64" y="426"/>
                    <a:pt x="82" y="434"/>
                    <a:pt x="105" y="436"/>
                  </a:cubicBezTo>
                  <a:cubicBezTo>
                    <a:pt x="115" y="438"/>
                    <a:pt x="124" y="439"/>
                    <a:pt x="133" y="439"/>
                  </a:cubicBezTo>
                  <a:cubicBezTo>
                    <a:pt x="147" y="439"/>
                    <a:pt x="160" y="437"/>
                    <a:pt x="174" y="433"/>
                  </a:cubicBezTo>
                  <a:cubicBezTo>
                    <a:pt x="200" y="429"/>
                    <a:pt x="223" y="421"/>
                    <a:pt x="245" y="406"/>
                  </a:cubicBezTo>
                  <a:cubicBezTo>
                    <a:pt x="277" y="387"/>
                    <a:pt x="306" y="361"/>
                    <a:pt x="330" y="333"/>
                  </a:cubicBezTo>
                  <a:cubicBezTo>
                    <a:pt x="348" y="310"/>
                    <a:pt x="367" y="285"/>
                    <a:pt x="384" y="262"/>
                  </a:cubicBezTo>
                  <a:cubicBezTo>
                    <a:pt x="390" y="257"/>
                    <a:pt x="392" y="250"/>
                    <a:pt x="398" y="245"/>
                  </a:cubicBezTo>
                  <a:cubicBezTo>
                    <a:pt x="399" y="242"/>
                    <a:pt x="403" y="239"/>
                    <a:pt x="404" y="236"/>
                  </a:cubicBezTo>
                  <a:cubicBezTo>
                    <a:pt x="406" y="235"/>
                    <a:pt x="406" y="232"/>
                    <a:pt x="407" y="231"/>
                  </a:cubicBezTo>
                  <a:cubicBezTo>
                    <a:pt x="415" y="217"/>
                    <a:pt x="425" y="204"/>
                    <a:pt x="433" y="192"/>
                  </a:cubicBezTo>
                  <a:cubicBezTo>
                    <a:pt x="433" y="192"/>
                    <a:pt x="433" y="190"/>
                    <a:pt x="434" y="190"/>
                  </a:cubicBezTo>
                  <a:lnTo>
                    <a:pt x="449" y="150"/>
                  </a:lnTo>
                  <a:lnTo>
                    <a:pt x="449" y="148"/>
                  </a:lnTo>
                  <a:lnTo>
                    <a:pt x="449" y="144"/>
                  </a:lnTo>
                  <a:cubicBezTo>
                    <a:pt x="449" y="142"/>
                    <a:pt x="452" y="140"/>
                    <a:pt x="452" y="136"/>
                  </a:cubicBezTo>
                  <a:cubicBezTo>
                    <a:pt x="453" y="131"/>
                    <a:pt x="453" y="127"/>
                    <a:pt x="455" y="121"/>
                  </a:cubicBezTo>
                  <a:cubicBezTo>
                    <a:pt x="457" y="100"/>
                    <a:pt x="455" y="78"/>
                    <a:pt x="448" y="58"/>
                  </a:cubicBezTo>
                  <a:cubicBezTo>
                    <a:pt x="444" y="41"/>
                    <a:pt x="434" y="29"/>
                    <a:pt x="421" y="21"/>
                  </a:cubicBezTo>
                  <a:cubicBezTo>
                    <a:pt x="410" y="10"/>
                    <a:pt x="396" y="5"/>
                    <a:pt x="380" y="2"/>
                  </a:cubicBezTo>
                  <a:cubicBezTo>
                    <a:pt x="373" y="1"/>
                    <a:pt x="366" y="1"/>
                    <a:pt x="359"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1970149" y="2489138"/>
              <a:ext cx="15244" cy="17631"/>
            </a:xfrm>
            <a:custGeom>
              <a:avLst/>
              <a:gdLst/>
              <a:ahLst/>
              <a:cxnLst/>
              <a:rect l="l" t="t" r="r" b="b"/>
              <a:pathLst>
                <a:path w="364" h="421" extrusionOk="0">
                  <a:moveTo>
                    <a:pt x="205" y="0"/>
                  </a:moveTo>
                  <a:cubicBezTo>
                    <a:pt x="177" y="0"/>
                    <a:pt x="148" y="7"/>
                    <a:pt x="124" y="22"/>
                  </a:cubicBezTo>
                  <a:cubicBezTo>
                    <a:pt x="111" y="33"/>
                    <a:pt x="98" y="41"/>
                    <a:pt x="86" y="50"/>
                  </a:cubicBezTo>
                  <a:cubicBezTo>
                    <a:pt x="61" y="76"/>
                    <a:pt x="41" y="103"/>
                    <a:pt x="25" y="137"/>
                  </a:cubicBezTo>
                  <a:cubicBezTo>
                    <a:pt x="14" y="162"/>
                    <a:pt x="7" y="189"/>
                    <a:pt x="4" y="213"/>
                  </a:cubicBezTo>
                  <a:cubicBezTo>
                    <a:pt x="0" y="237"/>
                    <a:pt x="0" y="262"/>
                    <a:pt x="4" y="286"/>
                  </a:cubicBezTo>
                  <a:cubicBezTo>
                    <a:pt x="8" y="309"/>
                    <a:pt x="17" y="327"/>
                    <a:pt x="30" y="345"/>
                  </a:cubicBezTo>
                  <a:cubicBezTo>
                    <a:pt x="41" y="364"/>
                    <a:pt x="56" y="374"/>
                    <a:pt x="75" y="383"/>
                  </a:cubicBezTo>
                  <a:cubicBezTo>
                    <a:pt x="84" y="387"/>
                    <a:pt x="95" y="388"/>
                    <a:pt x="105" y="389"/>
                  </a:cubicBezTo>
                  <a:cubicBezTo>
                    <a:pt x="109" y="393"/>
                    <a:pt x="110" y="399"/>
                    <a:pt x="116" y="400"/>
                  </a:cubicBezTo>
                  <a:cubicBezTo>
                    <a:pt x="124" y="408"/>
                    <a:pt x="136" y="414"/>
                    <a:pt x="147" y="415"/>
                  </a:cubicBezTo>
                  <a:cubicBezTo>
                    <a:pt x="156" y="418"/>
                    <a:pt x="166" y="420"/>
                    <a:pt x="175" y="420"/>
                  </a:cubicBezTo>
                  <a:cubicBezTo>
                    <a:pt x="185" y="420"/>
                    <a:pt x="194" y="418"/>
                    <a:pt x="204" y="415"/>
                  </a:cubicBezTo>
                  <a:cubicBezTo>
                    <a:pt x="242" y="400"/>
                    <a:pt x="233" y="406"/>
                    <a:pt x="259" y="387"/>
                  </a:cubicBezTo>
                  <a:cubicBezTo>
                    <a:pt x="281" y="369"/>
                    <a:pt x="292" y="365"/>
                    <a:pt x="308" y="338"/>
                  </a:cubicBezTo>
                  <a:lnTo>
                    <a:pt x="309" y="335"/>
                  </a:lnTo>
                  <a:cubicBezTo>
                    <a:pt x="320" y="320"/>
                    <a:pt x="328" y="304"/>
                    <a:pt x="336" y="286"/>
                  </a:cubicBezTo>
                  <a:cubicBezTo>
                    <a:pt x="336" y="285"/>
                    <a:pt x="339" y="284"/>
                    <a:pt x="339" y="281"/>
                  </a:cubicBezTo>
                  <a:lnTo>
                    <a:pt x="339" y="279"/>
                  </a:lnTo>
                  <a:cubicBezTo>
                    <a:pt x="342" y="271"/>
                    <a:pt x="346" y="259"/>
                    <a:pt x="347" y="254"/>
                  </a:cubicBezTo>
                  <a:cubicBezTo>
                    <a:pt x="349" y="250"/>
                    <a:pt x="354" y="237"/>
                    <a:pt x="355" y="229"/>
                  </a:cubicBezTo>
                  <a:cubicBezTo>
                    <a:pt x="355" y="227"/>
                    <a:pt x="355" y="225"/>
                    <a:pt x="357" y="225"/>
                  </a:cubicBezTo>
                  <a:cubicBezTo>
                    <a:pt x="360" y="217"/>
                    <a:pt x="360" y="206"/>
                    <a:pt x="361" y="199"/>
                  </a:cubicBezTo>
                  <a:cubicBezTo>
                    <a:pt x="361" y="195"/>
                    <a:pt x="364" y="183"/>
                    <a:pt x="364" y="175"/>
                  </a:cubicBezTo>
                  <a:cubicBezTo>
                    <a:pt x="362" y="175"/>
                    <a:pt x="362" y="175"/>
                    <a:pt x="362" y="174"/>
                  </a:cubicBezTo>
                  <a:cubicBezTo>
                    <a:pt x="362" y="168"/>
                    <a:pt x="360" y="133"/>
                    <a:pt x="360" y="128"/>
                  </a:cubicBezTo>
                  <a:lnTo>
                    <a:pt x="360" y="124"/>
                  </a:lnTo>
                  <a:lnTo>
                    <a:pt x="360" y="122"/>
                  </a:lnTo>
                  <a:cubicBezTo>
                    <a:pt x="357" y="120"/>
                    <a:pt x="347" y="87"/>
                    <a:pt x="346" y="82"/>
                  </a:cubicBezTo>
                  <a:lnTo>
                    <a:pt x="346" y="80"/>
                  </a:lnTo>
                  <a:cubicBezTo>
                    <a:pt x="341" y="70"/>
                    <a:pt x="322" y="44"/>
                    <a:pt x="320" y="44"/>
                  </a:cubicBezTo>
                  <a:lnTo>
                    <a:pt x="320" y="44"/>
                  </a:lnTo>
                  <a:cubicBezTo>
                    <a:pt x="320" y="44"/>
                    <a:pt x="321" y="45"/>
                    <a:pt x="322" y="46"/>
                  </a:cubicBezTo>
                  <a:lnTo>
                    <a:pt x="316" y="41"/>
                  </a:lnTo>
                  <a:cubicBezTo>
                    <a:pt x="309" y="35"/>
                    <a:pt x="292" y="21"/>
                    <a:pt x="277" y="15"/>
                  </a:cubicBezTo>
                  <a:cubicBezTo>
                    <a:pt x="275" y="15"/>
                    <a:pt x="274" y="14"/>
                    <a:pt x="274" y="14"/>
                  </a:cubicBezTo>
                  <a:lnTo>
                    <a:pt x="273" y="14"/>
                  </a:lnTo>
                  <a:lnTo>
                    <a:pt x="232" y="3"/>
                  </a:lnTo>
                  <a:cubicBezTo>
                    <a:pt x="224" y="2"/>
                    <a:pt x="213" y="0"/>
                    <a:pt x="205"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1996575" y="2513763"/>
              <a:ext cx="8292" cy="9758"/>
            </a:xfrm>
            <a:custGeom>
              <a:avLst/>
              <a:gdLst/>
              <a:ahLst/>
              <a:cxnLst/>
              <a:rect l="l" t="t" r="r" b="b"/>
              <a:pathLst>
                <a:path w="198" h="233" extrusionOk="0">
                  <a:moveTo>
                    <a:pt x="111" y="1"/>
                  </a:moveTo>
                  <a:cubicBezTo>
                    <a:pt x="104" y="2"/>
                    <a:pt x="96" y="3"/>
                    <a:pt x="89" y="6"/>
                  </a:cubicBezTo>
                  <a:cubicBezTo>
                    <a:pt x="77" y="10"/>
                    <a:pt x="69" y="17"/>
                    <a:pt x="59" y="26"/>
                  </a:cubicBezTo>
                  <a:cubicBezTo>
                    <a:pt x="51" y="32"/>
                    <a:pt x="46" y="43"/>
                    <a:pt x="43" y="53"/>
                  </a:cubicBezTo>
                  <a:cubicBezTo>
                    <a:pt x="40" y="55"/>
                    <a:pt x="35" y="55"/>
                    <a:pt x="31" y="56"/>
                  </a:cubicBezTo>
                  <a:cubicBezTo>
                    <a:pt x="28" y="57"/>
                    <a:pt x="24" y="60"/>
                    <a:pt x="21" y="63"/>
                  </a:cubicBezTo>
                  <a:cubicBezTo>
                    <a:pt x="16" y="68"/>
                    <a:pt x="10" y="74"/>
                    <a:pt x="9" y="81"/>
                  </a:cubicBezTo>
                  <a:cubicBezTo>
                    <a:pt x="6" y="83"/>
                    <a:pt x="4" y="89"/>
                    <a:pt x="4" y="94"/>
                  </a:cubicBezTo>
                  <a:cubicBezTo>
                    <a:pt x="1" y="102"/>
                    <a:pt x="1" y="109"/>
                    <a:pt x="1" y="117"/>
                  </a:cubicBezTo>
                  <a:cubicBezTo>
                    <a:pt x="1" y="128"/>
                    <a:pt x="2" y="139"/>
                    <a:pt x="8" y="148"/>
                  </a:cubicBezTo>
                  <a:cubicBezTo>
                    <a:pt x="9" y="154"/>
                    <a:pt x="15" y="159"/>
                    <a:pt x="20" y="165"/>
                  </a:cubicBezTo>
                  <a:cubicBezTo>
                    <a:pt x="23" y="170"/>
                    <a:pt x="28" y="173"/>
                    <a:pt x="35" y="177"/>
                  </a:cubicBezTo>
                  <a:cubicBezTo>
                    <a:pt x="38" y="178"/>
                    <a:pt x="42" y="178"/>
                    <a:pt x="44" y="179"/>
                  </a:cubicBezTo>
                  <a:cubicBezTo>
                    <a:pt x="48" y="186"/>
                    <a:pt x="51" y="193"/>
                    <a:pt x="55" y="198"/>
                  </a:cubicBezTo>
                  <a:cubicBezTo>
                    <a:pt x="62" y="209"/>
                    <a:pt x="70" y="217"/>
                    <a:pt x="82" y="222"/>
                  </a:cubicBezTo>
                  <a:cubicBezTo>
                    <a:pt x="92" y="228"/>
                    <a:pt x="103" y="232"/>
                    <a:pt x="115" y="232"/>
                  </a:cubicBezTo>
                  <a:cubicBezTo>
                    <a:pt x="126" y="232"/>
                    <a:pt x="137" y="230"/>
                    <a:pt x="146" y="222"/>
                  </a:cubicBezTo>
                  <a:cubicBezTo>
                    <a:pt x="158" y="217"/>
                    <a:pt x="166" y="208"/>
                    <a:pt x="173" y="198"/>
                  </a:cubicBezTo>
                  <a:cubicBezTo>
                    <a:pt x="183" y="186"/>
                    <a:pt x="187" y="175"/>
                    <a:pt x="191" y="162"/>
                  </a:cubicBezTo>
                  <a:cubicBezTo>
                    <a:pt x="196" y="148"/>
                    <a:pt x="198" y="132"/>
                    <a:pt x="198" y="117"/>
                  </a:cubicBezTo>
                  <a:cubicBezTo>
                    <a:pt x="193" y="105"/>
                    <a:pt x="192" y="95"/>
                    <a:pt x="192" y="85"/>
                  </a:cubicBezTo>
                  <a:cubicBezTo>
                    <a:pt x="189" y="66"/>
                    <a:pt x="183" y="49"/>
                    <a:pt x="170" y="34"/>
                  </a:cubicBezTo>
                  <a:lnTo>
                    <a:pt x="153" y="15"/>
                  </a:lnTo>
                  <a:cubicBezTo>
                    <a:pt x="142" y="5"/>
                    <a:pt x="127" y="1"/>
                    <a:pt x="111"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1642693" y="2481348"/>
              <a:ext cx="24793" cy="21233"/>
            </a:xfrm>
            <a:custGeom>
              <a:avLst/>
              <a:gdLst/>
              <a:ahLst/>
              <a:cxnLst/>
              <a:rect l="l" t="t" r="r" b="b"/>
              <a:pathLst>
                <a:path w="592" h="507" extrusionOk="0">
                  <a:moveTo>
                    <a:pt x="372" y="1"/>
                  </a:moveTo>
                  <a:cubicBezTo>
                    <a:pt x="343" y="1"/>
                    <a:pt x="315" y="6"/>
                    <a:pt x="286" y="15"/>
                  </a:cubicBezTo>
                  <a:cubicBezTo>
                    <a:pt x="246" y="24"/>
                    <a:pt x="209" y="38"/>
                    <a:pt x="175" y="63"/>
                  </a:cubicBezTo>
                  <a:cubicBezTo>
                    <a:pt x="140" y="83"/>
                    <a:pt x="109" y="110"/>
                    <a:pt x="83" y="144"/>
                  </a:cubicBezTo>
                  <a:cubicBezTo>
                    <a:pt x="56" y="171"/>
                    <a:pt x="35" y="201"/>
                    <a:pt x="22" y="238"/>
                  </a:cubicBezTo>
                  <a:lnTo>
                    <a:pt x="6" y="301"/>
                  </a:lnTo>
                  <a:cubicBezTo>
                    <a:pt x="0" y="343"/>
                    <a:pt x="7" y="384"/>
                    <a:pt x="31" y="421"/>
                  </a:cubicBezTo>
                  <a:cubicBezTo>
                    <a:pt x="45" y="436"/>
                    <a:pt x="58" y="451"/>
                    <a:pt x="73" y="464"/>
                  </a:cubicBezTo>
                  <a:cubicBezTo>
                    <a:pt x="109" y="490"/>
                    <a:pt x="149" y="503"/>
                    <a:pt x="195" y="505"/>
                  </a:cubicBezTo>
                  <a:cubicBezTo>
                    <a:pt x="204" y="506"/>
                    <a:pt x="212" y="506"/>
                    <a:pt x="220" y="506"/>
                  </a:cubicBezTo>
                  <a:cubicBezTo>
                    <a:pt x="249" y="506"/>
                    <a:pt x="278" y="501"/>
                    <a:pt x="305" y="491"/>
                  </a:cubicBezTo>
                  <a:cubicBezTo>
                    <a:pt x="346" y="483"/>
                    <a:pt x="384" y="468"/>
                    <a:pt x="419" y="444"/>
                  </a:cubicBezTo>
                  <a:cubicBezTo>
                    <a:pt x="454" y="423"/>
                    <a:pt x="486" y="396"/>
                    <a:pt x="510" y="362"/>
                  </a:cubicBezTo>
                  <a:cubicBezTo>
                    <a:pt x="537" y="335"/>
                    <a:pt x="557" y="306"/>
                    <a:pt x="571" y="269"/>
                  </a:cubicBezTo>
                  <a:lnTo>
                    <a:pt x="589" y="205"/>
                  </a:lnTo>
                  <a:cubicBezTo>
                    <a:pt x="591" y="163"/>
                    <a:pt x="583" y="124"/>
                    <a:pt x="561" y="86"/>
                  </a:cubicBezTo>
                  <a:cubicBezTo>
                    <a:pt x="548" y="71"/>
                    <a:pt x="534" y="56"/>
                    <a:pt x="519" y="43"/>
                  </a:cubicBezTo>
                  <a:cubicBezTo>
                    <a:pt x="483" y="17"/>
                    <a:pt x="442" y="3"/>
                    <a:pt x="397" y="2"/>
                  </a:cubicBezTo>
                  <a:cubicBezTo>
                    <a:pt x="389" y="1"/>
                    <a:pt x="381" y="1"/>
                    <a:pt x="372"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1572587" y="2524443"/>
              <a:ext cx="12606" cy="10763"/>
            </a:xfrm>
            <a:custGeom>
              <a:avLst/>
              <a:gdLst/>
              <a:ahLst/>
              <a:cxnLst/>
              <a:rect l="l" t="t" r="r" b="b"/>
              <a:pathLst>
                <a:path w="301" h="257" extrusionOk="0">
                  <a:moveTo>
                    <a:pt x="222" y="1"/>
                  </a:moveTo>
                  <a:cubicBezTo>
                    <a:pt x="214" y="1"/>
                    <a:pt x="206" y="3"/>
                    <a:pt x="198" y="4"/>
                  </a:cubicBezTo>
                  <a:cubicBezTo>
                    <a:pt x="190" y="9"/>
                    <a:pt x="183" y="10"/>
                    <a:pt x="175" y="13"/>
                  </a:cubicBezTo>
                  <a:cubicBezTo>
                    <a:pt x="168" y="18"/>
                    <a:pt x="159" y="22"/>
                    <a:pt x="152" y="26"/>
                  </a:cubicBezTo>
                  <a:cubicBezTo>
                    <a:pt x="148" y="30"/>
                    <a:pt x="144" y="36"/>
                    <a:pt x="141" y="38"/>
                  </a:cubicBezTo>
                  <a:cubicBezTo>
                    <a:pt x="137" y="38"/>
                    <a:pt x="134" y="40"/>
                    <a:pt x="129" y="40"/>
                  </a:cubicBezTo>
                  <a:cubicBezTo>
                    <a:pt x="110" y="45"/>
                    <a:pt x="94" y="52"/>
                    <a:pt x="76" y="64"/>
                  </a:cubicBezTo>
                  <a:cubicBezTo>
                    <a:pt x="60" y="72"/>
                    <a:pt x="46" y="84"/>
                    <a:pt x="34" y="98"/>
                  </a:cubicBezTo>
                  <a:cubicBezTo>
                    <a:pt x="22" y="110"/>
                    <a:pt x="14" y="124"/>
                    <a:pt x="11" y="139"/>
                  </a:cubicBezTo>
                  <a:cubicBezTo>
                    <a:pt x="4" y="152"/>
                    <a:pt x="0" y="166"/>
                    <a:pt x="1" y="181"/>
                  </a:cubicBezTo>
                  <a:cubicBezTo>
                    <a:pt x="4" y="189"/>
                    <a:pt x="7" y="200"/>
                    <a:pt x="8" y="208"/>
                  </a:cubicBezTo>
                  <a:cubicBezTo>
                    <a:pt x="15" y="221"/>
                    <a:pt x="24" y="232"/>
                    <a:pt x="38" y="239"/>
                  </a:cubicBezTo>
                  <a:cubicBezTo>
                    <a:pt x="49" y="248"/>
                    <a:pt x="62" y="254"/>
                    <a:pt x="79" y="255"/>
                  </a:cubicBezTo>
                  <a:cubicBezTo>
                    <a:pt x="88" y="255"/>
                    <a:pt x="100" y="257"/>
                    <a:pt x="110" y="257"/>
                  </a:cubicBezTo>
                  <a:cubicBezTo>
                    <a:pt x="136" y="255"/>
                    <a:pt x="160" y="250"/>
                    <a:pt x="182" y="239"/>
                  </a:cubicBezTo>
                  <a:cubicBezTo>
                    <a:pt x="191" y="232"/>
                    <a:pt x="203" y="225"/>
                    <a:pt x="214" y="219"/>
                  </a:cubicBezTo>
                  <a:lnTo>
                    <a:pt x="222" y="209"/>
                  </a:lnTo>
                  <a:cubicBezTo>
                    <a:pt x="228" y="206"/>
                    <a:pt x="233" y="202"/>
                    <a:pt x="239" y="200"/>
                  </a:cubicBezTo>
                  <a:cubicBezTo>
                    <a:pt x="241" y="200"/>
                    <a:pt x="241" y="198"/>
                    <a:pt x="243" y="198"/>
                  </a:cubicBezTo>
                  <a:cubicBezTo>
                    <a:pt x="249" y="192"/>
                    <a:pt x="258" y="185"/>
                    <a:pt x="264" y="178"/>
                  </a:cubicBezTo>
                  <a:lnTo>
                    <a:pt x="266" y="175"/>
                  </a:lnTo>
                  <a:cubicBezTo>
                    <a:pt x="266" y="174"/>
                    <a:pt x="267" y="174"/>
                    <a:pt x="267" y="173"/>
                  </a:cubicBezTo>
                  <a:cubicBezTo>
                    <a:pt x="273" y="164"/>
                    <a:pt x="279" y="158"/>
                    <a:pt x="285" y="148"/>
                  </a:cubicBezTo>
                  <a:cubicBezTo>
                    <a:pt x="285" y="147"/>
                    <a:pt x="286" y="147"/>
                    <a:pt x="286" y="145"/>
                  </a:cubicBezTo>
                  <a:lnTo>
                    <a:pt x="297" y="120"/>
                  </a:lnTo>
                  <a:cubicBezTo>
                    <a:pt x="298" y="118"/>
                    <a:pt x="298" y="114"/>
                    <a:pt x="298" y="112"/>
                  </a:cubicBezTo>
                  <a:cubicBezTo>
                    <a:pt x="300" y="103"/>
                    <a:pt x="300" y="94"/>
                    <a:pt x="300" y="87"/>
                  </a:cubicBezTo>
                  <a:lnTo>
                    <a:pt x="300" y="83"/>
                  </a:lnTo>
                  <a:cubicBezTo>
                    <a:pt x="301" y="79"/>
                    <a:pt x="301" y="78"/>
                    <a:pt x="300" y="74"/>
                  </a:cubicBezTo>
                  <a:cubicBezTo>
                    <a:pt x="298" y="64"/>
                    <a:pt x="294" y="53"/>
                    <a:pt x="293" y="45"/>
                  </a:cubicBezTo>
                  <a:cubicBezTo>
                    <a:pt x="291" y="42"/>
                    <a:pt x="290" y="37"/>
                    <a:pt x="287" y="33"/>
                  </a:cubicBezTo>
                  <a:lnTo>
                    <a:pt x="278" y="18"/>
                  </a:lnTo>
                  <a:cubicBezTo>
                    <a:pt x="271" y="11"/>
                    <a:pt x="263" y="6"/>
                    <a:pt x="252" y="4"/>
                  </a:cubicBezTo>
                  <a:cubicBezTo>
                    <a:pt x="245" y="2"/>
                    <a:pt x="239" y="2"/>
                    <a:pt x="232" y="2"/>
                  </a:cubicBezTo>
                  <a:cubicBezTo>
                    <a:pt x="229" y="1"/>
                    <a:pt x="225" y="1"/>
                    <a:pt x="222"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7"/>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255" name="Google Shape;255;p7"/>
          <p:cNvSpPr txBox="1">
            <a:spLocks noGrp="1"/>
          </p:cNvSpPr>
          <p:nvPr>
            <p:ph type="body" idx="1"/>
          </p:nvPr>
        </p:nvSpPr>
        <p:spPr>
          <a:xfrm>
            <a:off x="4043175" y="1974425"/>
            <a:ext cx="4021200" cy="2079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6"/>
              </a:buClr>
              <a:buSzPts val="1400"/>
              <a:buChar char="⧫"/>
              <a:defRPr sz="1400"/>
            </a:lvl1pPr>
            <a:lvl2pPr marL="914400" lvl="1" indent="-317500" rtl="0">
              <a:lnSpc>
                <a:spcPct val="100000"/>
              </a:lnSpc>
              <a:spcBef>
                <a:spcPts val="0"/>
              </a:spcBef>
              <a:spcAft>
                <a:spcPts val="0"/>
              </a:spcAft>
              <a:buClr>
                <a:schemeClr val="accent6"/>
              </a:buClr>
              <a:buSzPts val="1400"/>
              <a:buChar char="○"/>
              <a:defRPr/>
            </a:lvl2pPr>
            <a:lvl3pPr marL="1371600" lvl="2" indent="-317500" rtl="0">
              <a:lnSpc>
                <a:spcPct val="100000"/>
              </a:lnSpc>
              <a:spcBef>
                <a:spcPts val="0"/>
              </a:spcBef>
              <a:spcAft>
                <a:spcPts val="0"/>
              </a:spcAft>
              <a:buClr>
                <a:schemeClr val="accent6"/>
              </a:buClr>
              <a:buSzPts val="1400"/>
              <a:buChar char="■"/>
              <a:defRPr/>
            </a:lvl3pPr>
            <a:lvl4pPr marL="1828800" lvl="3" indent="-317500" rtl="0">
              <a:lnSpc>
                <a:spcPct val="100000"/>
              </a:lnSpc>
              <a:spcBef>
                <a:spcPts val="0"/>
              </a:spcBef>
              <a:spcAft>
                <a:spcPts val="0"/>
              </a:spcAft>
              <a:buClr>
                <a:schemeClr val="accent6"/>
              </a:buClr>
              <a:buSzPts val="1400"/>
              <a:buChar char="●"/>
              <a:defRPr/>
            </a:lvl4pPr>
            <a:lvl5pPr marL="2286000" lvl="4" indent="-317500" rtl="0">
              <a:lnSpc>
                <a:spcPct val="100000"/>
              </a:lnSpc>
              <a:spcBef>
                <a:spcPts val="0"/>
              </a:spcBef>
              <a:spcAft>
                <a:spcPts val="0"/>
              </a:spcAft>
              <a:buClr>
                <a:schemeClr val="accent6"/>
              </a:buClr>
              <a:buSzPts val="1400"/>
              <a:buChar char="○"/>
              <a:defRPr/>
            </a:lvl5pPr>
            <a:lvl6pPr marL="2743200" lvl="5" indent="-317500" rtl="0">
              <a:lnSpc>
                <a:spcPct val="100000"/>
              </a:lnSpc>
              <a:spcBef>
                <a:spcPts val="0"/>
              </a:spcBef>
              <a:spcAft>
                <a:spcPts val="0"/>
              </a:spcAft>
              <a:buClr>
                <a:schemeClr val="accent5"/>
              </a:buClr>
              <a:buSzPts val="1400"/>
              <a:buChar char="■"/>
              <a:defRPr/>
            </a:lvl6pPr>
            <a:lvl7pPr marL="3200400" lvl="6" indent="-317500" rtl="0">
              <a:lnSpc>
                <a:spcPct val="100000"/>
              </a:lnSpc>
              <a:spcBef>
                <a:spcPts val="0"/>
              </a:spcBef>
              <a:spcAft>
                <a:spcPts val="0"/>
              </a:spcAft>
              <a:buClr>
                <a:schemeClr val="accent6"/>
              </a:buClr>
              <a:buSzPts val="1400"/>
              <a:buChar char="●"/>
              <a:defRPr/>
            </a:lvl7pPr>
            <a:lvl8pPr marL="3657600" lvl="7" indent="-317500" rtl="0">
              <a:lnSpc>
                <a:spcPct val="100000"/>
              </a:lnSpc>
              <a:spcBef>
                <a:spcPts val="0"/>
              </a:spcBef>
              <a:spcAft>
                <a:spcPts val="0"/>
              </a:spcAft>
              <a:buClr>
                <a:schemeClr val="accent6"/>
              </a:buClr>
              <a:buSzPts val="1400"/>
              <a:buChar char="○"/>
              <a:defRPr/>
            </a:lvl8pPr>
            <a:lvl9pPr marL="4114800" lvl="8" indent="-317500" rtl="0">
              <a:lnSpc>
                <a:spcPct val="100000"/>
              </a:lnSpc>
              <a:spcBef>
                <a:spcPts val="0"/>
              </a:spcBef>
              <a:spcAft>
                <a:spcPts val="0"/>
              </a:spcAft>
              <a:buClr>
                <a:schemeClr val="accent6"/>
              </a:buClr>
              <a:buSzPts val="1400"/>
              <a:buChar char="■"/>
              <a:defRPr/>
            </a:lvl9pPr>
          </a:lstStyle>
          <a:p>
            <a:endParaRPr/>
          </a:p>
        </p:txBody>
      </p:sp>
      <p:sp>
        <p:nvSpPr>
          <p:cNvPr id="256" name="Google Shape;256;p7"/>
          <p:cNvSpPr>
            <a:spLocks noGrp="1"/>
          </p:cNvSpPr>
          <p:nvPr>
            <p:ph type="pic" idx="2"/>
          </p:nvPr>
        </p:nvSpPr>
        <p:spPr>
          <a:xfrm>
            <a:off x="1229575" y="1419725"/>
            <a:ext cx="2594400" cy="3188700"/>
          </a:xfrm>
          <a:prstGeom prst="round2SameRect">
            <a:avLst>
              <a:gd name="adj1" fmla="val 50000"/>
              <a:gd name="adj2" fmla="val 0"/>
            </a:avLst>
          </a:prstGeom>
          <a:noFill/>
          <a:ln w="9525" cap="flat" cmpd="sng">
            <a:solidFill>
              <a:schemeClr val="accent6"/>
            </a:solidFill>
            <a:prstDash val="solid"/>
            <a:round/>
            <a:headEnd type="none" w="sm" len="sm"/>
            <a:tailEnd type="none" w="sm" len="sm"/>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accent4"/>
            </a:gs>
            <a:gs pos="11000">
              <a:schemeClr val="accent3"/>
            </a:gs>
            <a:gs pos="32000">
              <a:schemeClr val="lt1"/>
            </a:gs>
            <a:gs pos="100000">
              <a:schemeClr val="lt1"/>
            </a:gs>
          </a:gsLst>
          <a:lin ang="2700006" scaled="0"/>
        </a:gradFill>
        <a:effectLst/>
      </p:bgPr>
    </p:bg>
    <p:spTree>
      <p:nvGrpSpPr>
        <p:cNvPr id="1" name="Shape 310"/>
        <p:cNvGrpSpPr/>
        <p:nvPr/>
      </p:nvGrpSpPr>
      <p:grpSpPr>
        <a:xfrm>
          <a:off x="0" y="0"/>
          <a:ext cx="0" cy="0"/>
          <a:chOff x="0" y="0"/>
          <a:chExt cx="0" cy="0"/>
        </a:xfrm>
      </p:grpSpPr>
      <p:sp>
        <p:nvSpPr>
          <p:cNvPr id="311" name="Google Shape;311;p9"/>
          <p:cNvSpPr/>
          <p:nvPr/>
        </p:nvSpPr>
        <p:spPr>
          <a:xfrm>
            <a:off x="188400" y="116100"/>
            <a:ext cx="8767200" cy="4911300"/>
          </a:xfrm>
          <a:prstGeom prst="roundRect">
            <a:avLst>
              <a:gd name="adj" fmla="val 3108"/>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9"/>
          <p:cNvGrpSpPr/>
          <p:nvPr/>
        </p:nvGrpSpPr>
        <p:grpSpPr>
          <a:xfrm>
            <a:off x="1261000" y="366685"/>
            <a:ext cx="365262" cy="336633"/>
            <a:chOff x="1814860" y="5259012"/>
            <a:chExt cx="164126" cy="151228"/>
          </a:xfrm>
        </p:grpSpPr>
        <p:sp>
          <p:nvSpPr>
            <p:cNvPr id="313" name="Google Shape;313;p9"/>
            <p:cNvSpPr/>
            <p:nvPr/>
          </p:nvSpPr>
          <p:spPr>
            <a:xfrm>
              <a:off x="1814860" y="5278068"/>
              <a:ext cx="18092" cy="24374"/>
            </a:xfrm>
            <a:custGeom>
              <a:avLst/>
              <a:gdLst/>
              <a:ahLst/>
              <a:cxnLst/>
              <a:rect l="l" t="t" r="r" b="b"/>
              <a:pathLst>
                <a:path w="432" h="582" extrusionOk="0">
                  <a:moveTo>
                    <a:pt x="321" y="1"/>
                  </a:moveTo>
                  <a:cubicBezTo>
                    <a:pt x="275" y="1"/>
                    <a:pt x="231" y="22"/>
                    <a:pt x="197" y="53"/>
                  </a:cubicBezTo>
                  <a:cubicBezTo>
                    <a:pt x="166" y="80"/>
                    <a:pt x="140" y="109"/>
                    <a:pt x="113" y="140"/>
                  </a:cubicBezTo>
                  <a:cubicBezTo>
                    <a:pt x="86" y="170"/>
                    <a:pt x="70" y="207"/>
                    <a:pt x="52" y="243"/>
                  </a:cubicBezTo>
                  <a:cubicBezTo>
                    <a:pt x="41" y="266"/>
                    <a:pt x="31" y="290"/>
                    <a:pt x="22" y="316"/>
                  </a:cubicBezTo>
                  <a:cubicBezTo>
                    <a:pt x="16" y="336"/>
                    <a:pt x="8" y="358"/>
                    <a:pt x="3" y="378"/>
                  </a:cubicBezTo>
                  <a:cubicBezTo>
                    <a:pt x="1" y="399"/>
                    <a:pt x="2" y="419"/>
                    <a:pt x="5" y="439"/>
                  </a:cubicBezTo>
                  <a:cubicBezTo>
                    <a:pt x="8" y="451"/>
                    <a:pt x="9" y="465"/>
                    <a:pt x="12" y="476"/>
                  </a:cubicBezTo>
                  <a:cubicBezTo>
                    <a:pt x="21" y="519"/>
                    <a:pt x="52" y="556"/>
                    <a:pt x="93" y="569"/>
                  </a:cubicBezTo>
                  <a:lnTo>
                    <a:pt x="139" y="580"/>
                  </a:lnTo>
                  <a:cubicBezTo>
                    <a:pt x="146" y="581"/>
                    <a:pt x="152" y="581"/>
                    <a:pt x="159" y="581"/>
                  </a:cubicBezTo>
                  <a:cubicBezTo>
                    <a:pt x="179" y="581"/>
                    <a:pt x="198" y="578"/>
                    <a:pt x="218" y="571"/>
                  </a:cubicBezTo>
                  <a:cubicBezTo>
                    <a:pt x="262" y="560"/>
                    <a:pt x="310" y="537"/>
                    <a:pt x="344" y="503"/>
                  </a:cubicBezTo>
                  <a:cubicBezTo>
                    <a:pt x="356" y="489"/>
                    <a:pt x="368" y="476"/>
                    <a:pt x="382" y="462"/>
                  </a:cubicBezTo>
                  <a:cubicBezTo>
                    <a:pt x="402" y="435"/>
                    <a:pt x="414" y="407"/>
                    <a:pt x="418" y="373"/>
                  </a:cubicBezTo>
                  <a:cubicBezTo>
                    <a:pt x="420" y="367"/>
                    <a:pt x="422" y="361"/>
                    <a:pt x="424" y="357"/>
                  </a:cubicBezTo>
                  <a:cubicBezTo>
                    <a:pt x="425" y="340"/>
                    <a:pt x="429" y="327"/>
                    <a:pt x="430" y="319"/>
                  </a:cubicBezTo>
                  <a:cubicBezTo>
                    <a:pt x="432" y="304"/>
                    <a:pt x="432" y="283"/>
                    <a:pt x="430" y="268"/>
                  </a:cubicBezTo>
                  <a:cubicBezTo>
                    <a:pt x="429" y="259"/>
                    <a:pt x="429" y="251"/>
                    <a:pt x="428" y="243"/>
                  </a:cubicBezTo>
                  <a:cubicBezTo>
                    <a:pt x="425" y="235"/>
                    <a:pt x="425" y="225"/>
                    <a:pt x="425" y="217"/>
                  </a:cubicBezTo>
                  <a:cubicBezTo>
                    <a:pt x="428" y="189"/>
                    <a:pt x="429" y="160"/>
                    <a:pt x="424" y="130"/>
                  </a:cubicBezTo>
                  <a:cubicBezTo>
                    <a:pt x="421" y="110"/>
                    <a:pt x="418" y="90"/>
                    <a:pt x="417" y="69"/>
                  </a:cubicBezTo>
                  <a:cubicBezTo>
                    <a:pt x="414" y="52"/>
                    <a:pt x="403" y="34"/>
                    <a:pt x="388" y="22"/>
                  </a:cubicBezTo>
                  <a:cubicBezTo>
                    <a:pt x="371" y="11"/>
                    <a:pt x="353" y="4"/>
                    <a:pt x="333" y="1"/>
                  </a:cubicBezTo>
                  <a:cubicBezTo>
                    <a:pt x="329" y="1"/>
                    <a:pt x="325" y="1"/>
                    <a:pt x="321"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1863189" y="5262488"/>
              <a:ext cx="15956" cy="11349"/>
            </a:xfrm>
            <a:custGeom>
              <a:avLst/>
              <a:gdLst/>
              <a:ahLst/>
              <a:cxnLst/>
              <a:rect l="l" t="t" r="r" b="b"/>
              <a:pathLst>
                <a:path w="381" h="271" extrusionOk="0">
                  <a:moveTo>
                    <a:pt x="238" y="1"/>
                  </a:moveTo>
                  <a:cubicBezTo>
                    <a:pt x="105" y="1"/>
                    <a:pt x="0" y="270"/>
                    <a:pt x="144" y="270"/>
                  </a:cubicBezTo>
                  <a:cubicBezTo>
                    <a:pt x="144" y="270"/>
                    <a:pt x="145" y="270"/>
                    <a:pt x="145" y="270"/>
                  </a:cubicBezTo>
                  <a:cubicBezTo>
                    <a:pt x="277" y="270"/>
                    <a:pt x="381" y="1"/>
                    <a:pt x="238"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1881909" y="5290590"/>
              <a:ext cx="31787" cy="26175"/>
            </a:xfrm>
            <a:custGeom>
              <a:avLst/>
              <a:gdLst/>
              <a:ahLst/>
              <a:cxnLst/>
              <a:rect l="l" t="t" r="r" b="b"/>
              <a:pathLst>
                <a:path w="759" h="625" extrusionOk="0">
                  <a:moveTo>
                    <a:pt x="478" y="1"/>
                  </a:moveTo>
                  <a:cubicBezTo>
                    <a:pt x="298" y="1"/>
                    <a:pt x="105" y="146"/>
                    <a:pt x="51" y="318"/>
                  </a:cubicBezTo>
                  <a:cubicBezTo>
                    <a:pt x="1" y="486"/>
                    <a:pt x="105" y="624"/>
                    <a:pt x="280" y="624"/>
                  </a:cubicBezTo>
                  <a:cubicBezTo>
                    <a:pt x="462" y="624"/>
                    <a:pt x="653" y="481"/>
                    <a:pt x="707" y="308"/>
                  </a:cubicBezTo>
                  <a:cubicBezTo>
                    <a:pt x="758" y="142"/>
                    <a:pt x="653" y="1"/>
                    <a:pt x="478"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1970526" y="5259012"/>
              <a:ext cx="8460" cy="6491"/>
            </a:xfrm>
            <a:custGeom>
              <a:avLst/>
              <a:gdLst/>
              <a:ahLst/>
              <a:cxnLst/>
              <a:rect l="l" t="t" r="r" b="b"/>
              <a:pathLst>
                <a:path w="202" h="155" extrusionOk="0">
                  <a:moveTo>
                    <a:pt x="117" y="1"/>
                  </a:moveTo>
                  <a:cubicBezTo>
                    <a:pt x="46" y="1"/>
                    <a:pt x="1" y="154"/>
                    <a:pt x="82" y="154"/>
                  </a:cubicBezTo>
                  <a:cubicBezTo>
                    <a:pt x="82" y="154"/>
                    <a:pt x="83" y="154"/>
                    <a:pt x="83" y="154"/>
                  </a:cubicBezTo>
                  <a:cubicBezTo>
                    <a:pt x="157" y="154"/>
                    <a:pt x="201" y="1"/>
                    <a:pt x="117"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1867670" y="5374139"/>
              <a:ext cx="27641" cy="36101"/>
            </a:xfrm>
            <a:custGeom>
              <a:avLst/>
              <a:gdLst/>
              <a:ahLst/>
              <a:cxnLst/>
              <a:rect l="l" t="t" r="r" b="b"/>
              <a:pathLst>
                <a:path w="660" h="862" extrusionOk="0">
                  <a:moveTo>
                    <a:pt x="379" y="1"/>
                  </a:moveTo>
                  <a:cubicBezTo>
                    <a:pt x="344" y="1"/>
                    <a:pt x="309" y="8"/>
                    <a:pt x="276" y="24"/>
                  </a:cubicBezTo>
                  <a:cubicBezTo>
                    <a:pt x="231" y="43"/>
                    <a:pt x="192" y="72"/>
                    <a:pt x="160" y="108"/>
                  </a:cubicBezTo>
                  <a:cubicBezTo>
                    <a:pt x="120" y="145"/>
                    <a:pt x="90" y="187"/>
                    <a:pt x="68" y="237"/>
                  </a:cubicBezTo>
                  <a:cubicBezTo>
                    <a:pt x="32" y="309"/>
                    <a:pt x="11" y="383"/>
                    <a:pt x="4" y="462"/>
                  </a:cubicBezTo>
                  <a:cubicBezTo>
                    <a:pt x="0" y="533"/>
                    <a:pt x="9" y="602"/>
                    <a:pt x="32" y="669"/>
                  </a:cubicBezTo>
                  <a:lnTo>
                    <a:pt x="32" y="672"/>
                  </a:lnTo>
                  <a:cubicBezTo>
                    <a:pt x="45" y="699"/>
                    <a:pt x="61" y="728"/>
                    <a:pt x="75" y="755"/>
                  </a:cubicBezTo>
                  <a:cubicBezTo>
                    <a:pt x="98" y="793"/>
                    <a:pt x="132" y="820"/>
                    <a:pt x="173" y="836"/>
                  </a:cubicBezTo>
                  <a:cubicBezTo>
                    <a:pt x="194" y="850"/>
                    <a:pt x="217" y="858"/>
                    <a:pt x="243" y="858"/>
                  </a:cubicBezTo>
                  <a:cubicBezTo>
                    <a:pt x="246" y="858"/>
                    <a:pt x="250" y="858"/>
                    <a:pt x="254" y="858"/>
                  </a:cubicBezTo>
                  <a:cubicBezTo>
                    <a:pt x="266" y="860"/>
                    <a:pt x="278" y="861"/>
                    <a:pt x="290" y="861"/>
                  </a:cubicBezTo>
                  <a:cubicBezTo>
                    <a:pt x="322" y="861"/>
                    <a:pt x="352" y="854"/>
                    <a:pt x="381" y="839"/>
                  </a:cubicBezTo>
                  <a:cubicBezTo>
                    <a:pt x="408" y="823"/>
                    <a:pt x="434" y="806"/>
                    <a:pt x="461" y="790"/>
                  </a:cubicBezTo>
                  <a:cubicBezTo>
                    <a:pt x="484" y="766"/>
                    <a:pt x="509" y="743"/>
                    <a:pt x="532" y="717"/>
                  </a:cubicBezTo>
                  <a:cubicBezTo>
                    <a:pt x="567" y="673"/>
                    <a:pt x="594" y="623"/>
                    <a:pt x="612" y="569"/>
                  </a:cubicBezTo>
                  <a:cubicBezTo>
                    <a:pt x="635" y="515"/>
                    <a:pt x="651" y="459"/>
                    <a:pt x="652" y="400"/>
                  </a:cubicBezTo>
                  <a:lnTo>
                    <a:pt x="652" y="398"/>
                  </a:lnTo>
                  <a:cubicBezTo>
                    <a:pt x="659" y="328"/>
                    <a:pt x="648" y="259"/>
                    <a:pt x="625" y="192"/>
                  </a:cubicBezTo>
                  <a:cubicBezTo>
                    <a:pt x="605" y="133"/>
                    <a:pt x="570" y="85"/>
                    <a:pt x="522" y="46"/>
                  </a:cubicBezTo>
                  <a:cubicBezTo>
                    <a:pt x="497" y="34"/>
                    <a:pt x="471" y="21"/>
                    <a:pt x="445" y="9"/>
                  </a:cubicBezTo>
                  <a:cubicBezTo>
                    <a:pt x="423" y="4"/>
                    <a:pt x="401" y="1"/>
                    <a:pt x="379"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9"/>
          <p:cNvGrpSpPr/>
          <p:nvPr/>
        </p:nvGrpSpPr>
        <p:grpSpPr>
          <a:xfrm>
            <a:off x="481076" y="4272059"/>
            <a:ext cx="697187" cy="336605"/>
            <a:chOff x="4271720" y="4639781"/>
            <a:chExt cx="283064" cy="136653"/>
          </a:xfrm>
        </p:grpSpPr>
        <p:sp>
          <p:nvSpPr>
            <p:cNvPr id="319" name="Google Shape;319;p9"/>
            <p:cNvSpPr/>
            <p:nvPr/>
          </p:nvSpPr>
          <p:spPr>
            <a:xfrm>
              <a:off x="4417963" y="4647361"/>
              <a:ext cx="44309" cy="60475"/>
            </a:xfrm>
            <a:custGeom>
              <a:avLst/>
              <a:gdLst/>
              <a:ahLst/>
              <a:cxnLst/>
              <a:rect l="l" t="t" r="r" b="b"/>
              <a:pathLst>
                <a:path w="1058" h="1444" extrusionOk="0">
                  <a:moveTo>
                    <a:pt x="637" y="1"/>
                  </a:moveTo>
                  <a:cubicBezTo>
                    <a:pt x="587" y="1"/>
                    <a:pt x="537" y="12"/>
                    <a:pt x="490" y="32"/>
                  </a:cubicBezTo>
                  <a:cubicBezTo>
                    <a:pt x="486" y="33"/>
                    <a:pt x="482" y="35"/>
                    <a:pt x="476" y="37"/>
                  </a:cubicBezTo>
                  <a:cubicBezTo>
                    <a:pt x="461" y="41"/>
                    <a:pt x="447" y="45"/>
                    <a:pt x="429" y="45"/>
                  </a:cubicBezTo>
                  <a:lnTo>
                    <a:pt x="318" y="87"/>
                  </a:lnTo>
                  <a:cubicBezTo>
                    <a:pt x="284" y="113"/>
                    <a:pt x="250" y="140"/>
                    <a:pt x="216" y="166"/>
                  </a:cubicBezTo>
                  <a:cubicBezTo>
                    <a:pt x="211" y="170"/>
                    <a:pt x="132" y="269"/>
                    <a:pt x="129" y="276"/>
                  </a:cubicBezTo>
                  <a:lnTo>
                    <a:pt x="63" y="407"/>
                  </a:lnTo>
                  <a:lnTo>
                    <a:pt x="22" y="561"/>
                  </a:lnTo>
                  <a:cubicBezTo>
                    <a:pt x="1" y="669"/>
                    <a:pt x="9" y="703"/>
                    <a:pt x="21" y="794"/>
                  </a:cubicBezTo>
                  <a:cubicBezTo>
                    <a:pt x="22" y="843"/>
                    <a:pt x="33" y="889"/>
                    <a:pt x="53" y="933"/>
                  </a:cubicBezTo>
                  <a:cubicBezTo>
                    <a:pt x="63" y="977"/>
                    <a:pt x="82" y="1016"/>
                    <a:pt x="112" y="1051"/>
                  </a:cubicBezTo>
                  <a:cubicBezTo>
                    <a:pt x="123" y="1069"/>
                    <a:pt x="135" y="1092"/>
                    <a:pt x="151" y="1110"/>
                  </a:cubicBezTo>
                  <a:cubicBezTo>
                    <a:pt x="155" y="1112"/>
                    <a:pt x="158" y="1114"/>
                    <a:pt x="162" y="1118"/>
                  </a:cubicBezTo>
                  <a:cubicBezTo>
                    <a:pt x="171" y="1148"/>
                    <a:pt x="184" y="1180"/>
                    <a:pt x="196" y="1209"/>
                  </a:cubicBezTo>
                  <a:cubicBezTo>
                    <a:pt x="232" y="1290"/>
                    <a:pt x="291" y="1354"/>
                    <a:pt x="365" y="1401"/>
                  </a:cubicBezTo>
                  <a:cubicBezTo>
                    <a:pt x="409" y="1430"/>
                    <a:pt x="456" y="1444"/>
                    <a:pt x="506" y="1444"/>
                  </a:cubicBezTo>
                  <a:cubicBezTo>
                    <a:pt x="518" y="1444"/>
                    <a:pt x="529" y="1443"/>
                    <a:pt x="541" y="1442"/>
                  </a:cubicBezTo>
                  <a:cubicBezTo>
                    <a:pt x="548" y="1442"/>
                    <a:pt x="555" y="1442"/>
                    <a:pt x="561" y="1442"/>
                  </a:cubicBezTo>
                  <a:cubicBezTo>
                    <a:pt x="616" y="1442"/>
                    <a:pt x="669" y="1427"/>
                    <a:pt x="719" y="1396"/>
                  </a:cubicBezTo>
                  <a:cubicBezTo>
                    <a:pt x="800" y="1347"/>
                    <a:pt x="867" y="1282"/>
                    <a:pt x="916" y="1200"/>
                  </a:cubicBezTo>
                  <a:cubicBezTo>
                    <a:pt x="978" y="1092"/>
                    <a:pt x="1031" y="975"/>
                    <a:pt x="1043" y="848"/>
                  </a:cubicBezTo>
                  <a:cubicBezTo>
                    <a:pt x="1050" y="777"/>
                    <a:pt x="1058" y="706"/>
                    <a:pt x="1057" y="635"/>
                  </a:cubicBezTo>
                  <a:cubicBezTo>
                    <a:pt x="1058" y="603"/>
                    <a:pt x="1051" y="569"/>
                    <a:pt x="1048" y="535"/>
                  </a:cubicBezTo>
                  <a:cubicBezTo>
                    <a:pt x="1046" y="432"/>
                    <a:pt x="1023" y="333"/>
                    <a:pt x="978" y="241"/>
                  </a:cubicBezTo>
                  <a:cubicBezTo>
                    <a:pt x="951" y="176"/>
                    <a:pt x="910" y="125"/>
                    <a:pt x="855" y="87"/>
                  </a:cubicBezTo>
                  <a:cubicBezTo>
                    <a:pt x="810" y="41"/>
                    <a:pt x="757" y="14"/>
                    <a:pt x="691" y="5"/>
                  </a:cubicBezTo>
                  <a:cubicBezTo>
                    <a:pt x="673" y="2"/>
                    <a:pt x="655" y="1"/>
                    <a:pt x="637"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4381611" y="4655444"/>
              <a:ext cx="15035" cy="18595"/>
            </a:xfrm>
            <a:custGeom>
              <a:avLst/>
              <a:gdLst/>
              <a:ahLst/>
              <a:cxnLst/>
              <a:rect l="l" t="t" r="r" b="b"/>
              <a:pathLst>
                <a:path w="359" h="444" extrusionOk="0">
                  <a:moveTo>
                    <a:pt x="218" y="0"/>
                  </a:moveTo>
                  <a:cubicBezTo>
                    <a:pt x="212" y="0"/>
                    <a:pt x="205" y="1"/>
                    <a:pt x="199" y="2"/>
                  </a:cubicBezTo>
                  <a:cubicBezTo>
                    <a:pt x="169" y="6"/>
                    <a:pt x="143" y="22"/>
                    <a:pt x="122" y="42"/>
                  </a:cubicBezTo>
                  <a:cubicBezTo>
                    <a:pt x="96" y="65"/>
                    <a:pt x="75" y="95"/>
                    <a:pt x="63" y="126"/>
                  </a:cubicBezTo>
                  <a:cubicBezTo>
                    <a:pt x="52" y="157"/>
                    <a:pt x="39" y="187"/>
                    <a:pt x="27" y="218"/>
                  </a:cubicBezTo>
                  <a:cubicBezTo>
                    <a:pt x="6" y="269"/>
                    <a:pt x="1" y="330"/>
                    <a:pt x="25" y="378"/>
                  </a:cubicBezTo>
                  <a:cubicBezTo>
                    <a:pt x="33" y="401"/>
                    <a:pt x="48" y="418"/>
                    <a:pt x="67" y="430"/>
                  </a:cubicBezTo>
                  <a:cubicBezTo>
                    <a:pt x="82" y="439"/>
                    <a:pt x="97" y="443"/>
                    <a:pt x="114" y="443"/>
                  </a:cubicBezTo>
                  <a:cubicBezTo>
                    <a:pt x="118" y="443"/>
                    <a:pt x="123" y="443"/>
                    <a:pt x="128" y="442"/>
                  </a:cubicBezTo>
                  <a:cubicBezTo>
                    <a:pt x="151" y="435"/>
                    <a:pt x="176" y="430"/>
                    <a:pt x="199" y="423"/>
                  </a:cubicBezTo>
                  <a:cubicBezTo>
                    <a:pt x="230" y="418"/>
                    <a:pt x="256" y="403"/>
                    <a:pt x="277" y="382"/>
                  </a:cubicBezTo>
                  <a:cubicBezTo>
                    <a:pt x="303" y="359"/>
                    <a:pt x="324" y="330"/>
                    <a:pt x="334" y="298"/>
                  </a:cubicBezTo>
                  <a:cubicBezTo>
                    <a:pt x="351" y="262"/>
                    <a:pt x="357" y="225"/>
                    <a:pt x="359" y="186"/>
                  </a:cubicBezTo>
                  <a:cubicBezTo>
                    <a:pt x="357" y="152"/>
                    <a:pt x="351" y="118"/>
                    <a:pt x="337" y="86"/>
                  </a:cubicBezTo>
                  <a:cubicBezTo>
                    <a:pt x="325" y="57"/>
                    <a:pt x="306" y="35"/>
                    <a:pt x="280" y="18"/>
                  </a:cubicBezTo>
                  <a:cubicBezTo>
                    <a:pt x="261" y="6"/>
                    <a:pt x="240" y="0"/>
                    <a:pt x="218"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4384334" y="4724587"/>
              <a:ext cx="22950" cy="21778"/>
            </a:xfrm>
            <a:custGeom>
              <a:avLst/>
              <a:gdLst/>
              <a:ahLst/>
              <a:cxnLst/>
              <a:rect l="l" t="t" r="r" b="b"/>
              <a:pathLst>
                <a:path w="548" h="520" extrusionOk="0">
                  <a:moveTo>
                    <a:pt x="301" y="0"/>
                  </a:moveTo>
                  <a:cubicBezTo>
                    <a:pt x="48" y="0"/>
                    <a:pt x="1" y="520"/>
                    <a:pt x="248" y="520"/>
                  </a:cubicBezTo>
                  <a:cubicBezTo>
                    <a:pt x="500" y="520"/>
                    <a:pt x="547" y="0"/>
                    <a:pt x="30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4428475" y="4747788"/>
              <a:ext cx="28646" cy="28646"/>
            </a:xfrm>
            <a:custGeom>
              <a:avLst/>
              <a:gdLst/>
              <a:ahLst/>
              <a:cxnLst/>
              <a:rect l="l" t="t" r="r" b="b"/>
              <a:pathLst>
                <a:path w="684" h="684" extrusionOk="0">
                  <a:moveTo>
                    <a:pt x="459" y="1"/>
                  </a:moveTo>
                  <a:cubicBezTo>
                    <a:pt x="403" y="1"/>
                    <a:pt x="350" y="14"/>
                    <a:pt x="300" y="39"/>
                  </a:cubicBezTo>
                  <a:cubicBezTo>
                    <a:pt x="296" y="41"/>
                    <a:pt x="290" y="43"/>
                    <a:pt x="284" y="47"/>
                  </a:cubicBezTo>
                  <a:cubicBezTo>
                    <a:pt x="277" y="48"/>
                    <a:pt x="271" y="52"/>
                    <a:pt x="265" y="54"/>
                  </a:cubicBezTo>
                  <a:cubicBezTo>
                    <a:pt x="239" y="69"/>
                    <a:pt x="214" y="86"/>
                    <a:pt x="186" y="101"/>
                  </a:cubicBezTo>
                  <a:lnTo>
                    <a:pt x="116" y="166"/>
                  </a:lnTo>
                  <a:cubicBezTo>
                    <a:pt x="82" y="203"/>
                    <a:pt x="56" y="241"/>
                    <a:pt x="40" y="287"/>
                  </a:cubicBezTo>
                  <a:cubicBezTo>
                    <a:pt x="25" y="313"/>
                    <a:pt x="15" y="340"/>
                    <a:pt x="12" y="369"/>
                  </a:cubicBezTo>
                  <a:cubicBezTo>
                    <a:pt x="3" y="395"/>
                    <a:pt x="0" y="422"/>
                    <a:pt x="3" y="449"/>
                  </a:cubicBezTo>
                  <a:cubicBezTo>
                    <a:pt x="0" y="475"/>
                    <a:pt x="6" y="501"/>
                    <a:pt x="15" y="523"/>
                  </a:cubicBezTo>
                  <a:cubicBezTo>
                    <a:pt x="22" y="558"/>
                    <a:pt x="41" y="589"/>
                    <a:pt x="69" y="612"/>
                  </a:cubicBezTo>
                  <a:lnTo>
                    <a:pt x="80" y="623"/>
                  </a:lnTo>
                  <a:cubicBezTo>
                    <a:pt x="91" y="631"/>
                    <a:pt x="107" y="639"/>
                    <a:pt x="117" y="645"/>
                  </a:cubicBezTo>
                  <a:cubicBezTo>
                    <a:pt x="129" y="651"/>
                    <a:pt x="143" y="661"/>
                    <a:pt x="156" y="668"/>
                  </a:cubicBezTo>
                  <a:cubicBezTo>
                    <a:pt x="185" y="678"/>
                    <a:pt x="215" y="683"/>
                    <a:pt x="245" y="683"/>
                  </a:cubicBezTo>
                  <a:cubicBezTo>
                    <a:pt x="268" y="683"/>
                    <a:pt x="290" y="680"/>
                    <a:pt x="313" y="675"/>
                  </a:cubicBezTo>
                  <a:cubicBezTo>
                    <a:pt x="374" y="660"/>
                    <a:pt x="430" y="632"/>
                    <a:pt x="480" y="596"/>
                  </a:cubicBezTo>
                  <a:cubicBezTo>
                    <a:pt x="536" y="553"/>
                    <a:pt x="579" y="502"/>
                    <a:pt x="616" y="441"/>
                  </a:cubicBezTo>
                  <a:cubicBezTo>
                    <a:pt x="641" y="401"/>
                    <a:pt x="658" y="356"/>
                    <a:pt x="665" y="311"/>
                  </a:cubicBezTo>
                  <a:cubicBezTo>
                    <a:pt x="679" y="271"/>
                    <a:pt x="684" y="229"/>
                    <a:pt x="675" y="185"/>
                  </a:cubicBezTo>
                  <a:cubicBezTo>
                    <a:pt x="666" y="132"/>
                    <a:pt x="643" y="89"/>
                    <a:pt x="605" y="54"/>
                  </a:cubicBezTo>
                  <a:cubicBezTo>
                    <a:pt x="564" y="20"/>
                    <a:pt x="519" y="1"/>
                    <a:pt x="467" y="1"/>
                  </a:cubicBezTo>
                  <a:cubicBezTo>
                    <a:pt x="464" y="1"/>
                    <a:pt x="461" y="1"/>
                    <a:pt x="459"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4326205" y="4713908"/>
              <a:ext cx="14072" cy="17255"/>
            </a:xfrm>
            <a:custGeom>
              <a:avLst/>
              <a:gdLst/>
              <a:ahLst/>
              <a:cxnLst/>
              <a:rect l="l" t="t" r="r" b="b"/>
              <a:pathLst>
                <a:path w="336" h="412" extrusionOk="0">
                  <a:moveTo>
                    <a:pt x="210" y="0"/>
                  </a:moveTo>
                  <a:cubicBezTo>
                    <a:pt x="196" y="2"/>
                    <a:pt x="180" y="5"/>
                    <a:pt x="166" y="7"/>
                  </a:cubicBezTo>
                  <a:cubicBezTo>
                    <a:pt x="143" y="14"/>
                    <a:pt x="123" y="25"/>
                    <a:pt x="105" y="43"/>
                  </a:cubicBezTo>
                  <a:cubicBezTo>
                    <a:pt x="84" y="57"/>
                    <a:pt x="67" y="76"/>
                    <a:pt x="52" y="99"/>
                  </a:cubicBezTo>
                  <a:cubicBezTo>
                    <a:pt x="33" y="132"/>
                    <a:pt x="18" y="166"/>
                    <a:pt x="13" y="204"/>
                  </a:cubicBezTo>
                  <a:cubicBezTo>
                    <a:pt x="9" y="212"/>
                    <a:pt x="4" y="220"/>
                    <a:pt x="4" y="228"/>
                  </a:cubicBezTo>
                  <a:cubicBezTo>
                    <a:pt x="2" y="240"/>
                    <a:pt x="2" y="253"/>
                    <a:pt x="1" y="262"/>
                  </a:cubicBezTo>
                  <a:cubicBezTo>
                    <a:pt x="1" y="282"/>
                    <a:pt x="6" y="303"/>
                    <a:pt x="16" y="322"/>
                  </a:cubicBezTo>
                  <a:cubicBezTo>
                    <a:pt x="17" y="327"/>
                    <a:pt x="21" y="333"/>
                    <a:pt x="24" y="335"/>
                  </a:cubicBezTo>
                  <a:cubicBezTo>
                    <a:pt x="28" y="339"/>
                    <a:pt x="29" y="343"/>
                    <a:pt x="31" y="348"/>
                  </a:cubicBezTo>
                  <a:cubicBezTo>
                    <a:pt x="44" y="373"/>
                    <a:pt x="65" y="391"/>
                    <a:pt x="92" y="403"/>
                  </a:cubicBezTo>
                  <a:cubicBezTo>
                    <a:pt x="105" y="407"/>
                    <a:pt x="119" y="409"/>
                    <a:pt x="132" y="411"/>
                  </a:cubicBezTo>
                  <a:cubicBezTo>
                    <a:pt x="154" y="411"/>
                    <a:pt x="177" y="407"/>
                    <a:pt x="195" y="395"/>
                  </a:cubicBezTo>
                  <a:cubicBezTo>
                    <a:pt x="218" y="387"/>
                    <a:pt x="238" y="373"/>
                    <a:pt x="254" y="354"/>
                  </a:cubicBezTo>
                  <a:cubicBezTo>
                    <a:pt x="275" y="334"/>
                    <a:pt x="290" y="312"/>
                    <a:pt x="300" y="287"/>
                  </a:cubicBezTo>
                  <a:cubicBezTo>
                    <a:pt x="315" y="261"/>
                    <a:pt x="324" y="235"/>
                    <a:pt x="329" y="205"/>
                  </a:cubicBezTo>
                  <a:cubicBezTo>
                    <a:pt x="334" y="179"/>
                    <a:pt x="336" y="152"/>
                    <a:pt x="330" y="127"/>
                  </a:cubicBezTo>
                  <a:cubicBezTo>
                    <a:pt x="332" y="109"/>
                    <a:pt x="325" y="86"/>
                    <a:pt x="313" y="64"/>
                  </a:cubicBezTo>
                  <a:cubicBezTo>
                    <a:pt x="305" y="52"/>
                    <a:pt x="295" y="43"/>
                    <a:pt x="286" y="30"/>
                  </a:cubicBezTo>
                  <a:cubicBezTo>
                    <a:pt x="264" y="10"/>
                    <a:pt x="238" y="2"/>
                    <a:pt x="210"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4271720" y="4723037"/>
              <a:ext cx="11349" cy="7161"/>
            </a:xfrm>
            <a:custGeom>
              <a:avLst/>
              <a:gdLst/>
              <a:ahLst/>
              <a:cxnLst/>
              <a:rect l="l" t="t" r="r" b="b"/>
              <a:pathLst>
                <a:path w="271" h="171" extrusionOk="0">
                  <a:moveTo>
                    <a:pt x="163" y="1"/>
                  </a:moveTo>
                  <a:cubicBezTo>
                    <a:pt x="78" y="1"/>
                    <a:pt x="0" y="170"/>
                    <a:pt x="108" y="170"/>
                  </a:cubicBezTo>
                  <a:cubicBezTo>
                    <a:pt x="193" y="169"/>
                    <a:pt x="270" y="1"/>
                    <a:pt x="163"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4300240" y="4639781"/>
              <a:ext cx="31242" cy="31536"/>
            </a:xfrm>
            <a:custGeom>
              <a:avLst/>
              <a:gdLst/>
              <a:ahLst/>
              <a:cxnLst/>
              <a:rect l="l" t="t" r="r" b="b"/>
              <a:pathLst>
                <a:path w="746" h="753" extrusionOk="0">
                  <a:moveTo>
                    <a:pt x="362" y="0"/>
                  </a:moveTo>
                  <a:cubicBezTo>
                    <a:pt x="0" y="0"/>
                    <a:pt x="20" y="752"/>
                    <a:pt x="385" y="752"/>
                  </a:cubicBezTo>
                  <a:cubicBezTo>
                    <a:pt x="385" y="752"/>
                    <a:pt x="386" y="752"/>
                    <a:pt x="386" y="752"/>
                  </a:cubicBezTo>
                  <a:cubicBezTo>
                    <a:pt x="746" y="752"/>
                    <a:pt x="725" y="0"/>
                    <a:pt x="36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4507041" y="4662647"/>
              <a:ext cx="47743" cy="49377"/>
            </a:xfrm>
            <a:custGeom>
              <a:avLst/>
              <a:gdLst/>
              <a:ahLst/>
              <a:cxnLst/>
              <a:rect l="l" t="t" r="r" b="b"/>
              <a:pathLst>
                <a:path w="1140" h="1179" extrusionOk="0">
                  <a:moveTo>
                    <a:pt x="689" y="0"/>
                  </a:moveTo>
                  <a:cubicBezTo>
                    <a:pt x="685" y="0"/>
                    <a:pt x="681" y="0"/>
                    <a:pt x="677" y="0"/>
                  </a:cubicBezTo>
                  <a:cubicBezTo>
                    <a:pt x="648" y="2"/>
                    <a:pt x="620" y="4"/>
                    <a:pt x="593" y="6"/>
                  </a:cubicBezTo>
                  <a:cubicBezTo>
                    <a:pt x="532" y="10"/>
                    <a:pt x="469" y="25"/>
                    <a:pt x="408" y="34"/>
                  </a:cubicBezTo>
                  <a:cubicBezTo>
                    <a:pt x="376" y="45"/>
                    <a:pt x="342" y="53"/>
                    <a:pt x="311" y="63"/>
                  </a:cubicBezTo>
                  <a:cubicBezTo>
                    <a:pt x="258" y="87"/>
                    <a:pt x="212" y="121"/>
                    <a:pt x="177" y="167"/>
                  </a:cubicBezTo>
                  <a:cubicBezTo>
                    <a:pt x="144" y="194"/>
                    <a:pt x="121" y="225"/>
                    <a:pt x="102" y="265"/>
                  </a:cubicBezTo>
                  <a:cubicBezTo>
                    <a:pt x="63" y="320"/>
                    <a:pt x="36" y="381"/>
                    <a:pt x="22" y="449"/>
                  </a:cubicBezTo>
                  <a:cubicBezTo>
                    <a:pt x="15" y="495"/>
                    <a:pt x="9" y="539"/>
                    <a:pt x="0" y="585"/>
                  </a:cubicBezTo>
                  <a:cubicBezTo>
                    <a:pt x="2" y="628"/>
                    <a:pt x="3" y="671"/>
                    <a:pt x="6" y="713"/>
                  </a:cubicBezTo>
                  <a:cubicBezTo>
                    <a:pt x="10" y="773"/>
                    <a:pt x="30" y="829"/>
                    <a:pt x="61" y="879"/>
                  </a:cubicBezTo>
                  <a:cubicBezTo>
                    <a:pt x="82" y="928"/>
                    <a:pt x="116" y="968"/>
                    <a:pt x="162" y="998"/>
                  </a:cubicBezTo>
                  <a:cubicBezTo>
                    <a:pt x="227" y="1036"/>
                    <a:pt x="293" y="1075"/>
                    <a:pt x="362" y="1107"/>
                  </a:cubicBezTo>
                  <a:cubicBezTo>
                    <a:pt x="403" y="1126"/>
                    <a:pt x="444" y="1145"/>
                    <a:pt x="484" y="1161"/>
                  </a:cubicBezTo>
                  <a:cubicBezTo>
                    <a:pt x="490" y="1163"/>
                    <a:pt x="495" y="1166"/>
                    <a:pt x="501" y="1168"/>
                  </a:cubicBezTo>
                  <a:cubicBezTo>
                    <a:pt x="516" y="1173"/>
                    <a:pt x="532" y="1175"/>
                    <a:pt x="548" y="1175"/>
                  </a:cubicBezTo>
                  <a:cubicBezTo>
                    <a:pt x="553" y="1175"/>
                    <a:pt x="559" y="1175"/>
                    <a:pt x="564" y="1174"/>
                  </a:cubicBezTo>
                  <a:cubicBezTo>
                    <a:pt x="586" y="1177"/>
                    <a:pt x="606" y="1178"/>
                    <a:pt x="629" y="1178"/>
                  </a:cubicBezTo>
                  <a:cubicBezTo>
                    <a:pt x="680" y="1178"/>
                    <a:pt x="726" y="1170"/>
                    <a:pt x="773" y="1143"/>
                  </a:cubicBezTo>
                  <a:cubicBezTo>
                    <a:pt x="853" y="1104"/>
                    <a:pt x="921" y="1048"/>
                    <a:pt x="972" y="976"/>
                  </a:cubicBezTo>
                  <a:cubicBezTo>
                    <a:pt x="1033" y="894"/>
                    <a:pt x="1078" y="804"/>
                    <a:pt x="1104" y="704"/>
                  </a:cubicBezTo>
                  <a:cubicBezTo>
                    <a:pt x="1134" y="597"/>
                    <a:pt x="1139" y="497"/>
                    <a:pt x="1126" y="395"/>
                  </a:cubicBezTo>
                  <a:cubicBezTo>
                    <a:pt x="1113" y="307"/>
                    <a:pt x="1081" y="225"/>
                    <a:pt x="1031" y="154"/>
                  </a:cubicBezTo>
                  <a:cubicBezTo>
                    <a:pt x="1017" y="136"/>
                    <a:pt x="1002" y="121"/>
                    <a:pt x="985" y="107"/>
                  </a:cubicBezTo>
                  <a:cubicBezTo>
                    <a:pt x="948" y="60"/>
                    <a:pt x="898" y="30"/>
                    <a:pt x="837" y="18"/>
                  </a:cubicBezTo>
                  <a:cubicBezTo>
                    <a:pt x="833" y="15"/>
                    <a:pt x="826" y="14"/>
                    <a:pt x="818" y="13"/>
                  </a:cubicBezTo>
                  <a:cubicBezTo>
                    <a:pt x="793" y="4"/>
                    <a:pt x="784" y="7"/>
                    <a:pt x="747" y="4"/>
                  </a:cubicBezTo>
                  <a:cubicBezTo>
                    <a:pt x="726" y="2"/>
                    <a:pt x="708" y="0"/>
                    <a:pt x="689"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9"/>
          <p:cNvGrpSpPr/>
          <p:nvPr/>
        </p:nvGrpSpPr>
        <p:grpSpPr>
          <a:xfrm>
            <a:off x="8105660" y="313017"/>
            <a:ext cx="646489" cy="443967"/>
            <a:chOff x="176534" y="2350223"/>
            <a:chExt cx="440028" cy="302203"/>
          </a:xfrm>
        </p:grpSpPr>
        <p:sp>
          <p:nvSpPr>
            <p:cNvPr id="328" name="Google Shape;328;p9"/>
            <p:cNvSpPr/>
            <p:nvPr/>
          </p:nvSpPr>
          <p:spPr>
            <a:xfrm>
              <a:off x="302592" y="2407515"/>
              <a:ext cx="35766" cy="40875"/>
            </a:xfrm>
            <a:custGeom>
              <a:avLst/>
              <a:gdLst/>
              <a:ahLst/>
              <a:cxnLst/>
              <a:rect l="l" t="t" r="r" b="b"/>
              <a:pathLst>
                <a:path w="854" h="976" extrusionOk="0">
                  <a:moveTo>
                    <a:pt x="432" y="1"/>
                  </a:moveTo>
                  <a:cubicBezTo>
                    <a:pt x="422" y="1"/>
                    <a:pt x="412" y="2"/>
                    <a:pt x="402" y="4"/>
                  </a:cubicBezTo>
                  <a:cubicBezTo>
                    <a:pt x="381" y="4"/>
                    <a:pt x="361" y="9"/>
                    <a:pt x="343" y="17"/>
                  </a:cubicBezTo>
                  <a:cubicBezTo>
                    <a:pt x="311" y="28"/>
                    <a:pt x="280" y="43"/>
                    <a:pt x="253" y="65"/>
                  </a:cubicBezTo>
                  <a:cubicBezTo>
                    <a:pt x="215" y="97"/>
                    <a:pt x="182" y="134"/>
                    <a:pt x="156" y="177"/>
                  </a:cubicBezTo>
                  <a:cubicBezTo>
                    <a:pt x="148" y="191"/>
                    <a:pt x="141" y="205"/>
                    <a:pt x="136" y="219"/>
                  </a:cubicBezTo>
                  <a:cubicBezTo>
                    <a:pt x="113" y="247"/>
                    <a:pt x="90" y="275"/>
                    <a:pt x="74" y="308"/>
                  </a:cubicBezTo>
                  <a:lnTo>
                    <a:pt x="27" y="409"/>
                  </a:lnTo>
                  <a:cubicBezTo>
                    <a:pt x="27" y="411"/>
                    <a:pt x="26" y="412"/>
                    <a:pt x="26" y="415"/>
                  </a:cubicBezTo>
                  <a:cubicBezTo>
                    <a:pt x="0" y="485"/>
                    <a:pt x="2" y="507"/>
                    <a:pt x="6" y="571"/>
                  </a:cubicBezTo>
                  <a:cubicBezTo>
                    <a:pt x="7" y="629"/>
                    <a:pt x="8" y="646"/>
                    <a:pt x="37" y="709"/>
                  </a:cubicBezTo>
                  <a:cubicBezTo>
                    <a:pt x="40" y="713"/>
                    <a:pt x="41" y="714"/>
                    <a:pt x="41" y="717"/>
                  </a:cubicBezTo>
                  <a:cubicBezTo>
                    <a:pt x="45" y="724"/>
                    <a:pt x="48" y="731"/>
                    <a:pt x="49" y="737"/>
                  </a:cubicBezTo>
                  <a:cubicBezTo>
                    <a:pt x="59" y="767"/>
                    <a:pt x="56" y="760"/>
                    <a:pt x="88" y="801"/>
                  </a:cubicBezTo>
                  <a:cubicBezTo>
                    <a:pt x="117" y="838"/>
                    <a:pt x="107" y="828"/>
                    <a:pt x="122" y="839"/>
                  </a:cubicBezTo>
                  <a:cubicBezTo>
                    <a:pt x="130" y="846"/>
                    <a:pt x="137" y="853"/>
                    <a:pt x="144" y="859"/>
                  </a:cubicBezTo>
                  <a:cubicBezTo>
                    <a:pt x="162" y="877"/>
                    <a:pt x="178" y="893"/>
                    <a:pt x="193" y="912"/>
                  </a:cubicBezTo>
                  <a:cubicBezTo>
                    <a:pt x="196" y="914"/>
                    <a:pt x="196" y="916"/>
                    <a:pt x="197" y="916"/>
                  </a:cubicBezTo>
                  <a:cubicBezTo>
                    <a:pt x="231" y="946"/>
                    <a:pt x="267" y="964"/>
                    <a:pt x="312" y="966"/>
                  </a:cubicBezTo>
                  <a:cubicBezTo>
                    <a:pt x="328" y="972"/>
                    <a:pt x="344" y="975"/>
                    <a:pt x="360" y="975"/>
                  </a:cubicBezTo>
                  <a:cubicBezTo>
                    <a:pt x="373" y="975"/>
                    <a:pt x="386" y="973"/>
                    <a:pt x="400" y="970"/>
                  </a:cubicBezTo>
                  <a:cubicBezTo>
                    <a:pt x="449" y="968"/>
                    <a:pt x="495" y="954"/>
                    <a:pt x="539" y="931"/>
                  </a:cubicBezTo>
                  <a:cubicBezTo>
                    <a:pt x="570" y="912"/>
                    <a:pt x="601" y="892"/>
                    <a:pt x="631" y="873"/>
                  </a:cubicBezTo>
                  <a:cubicBezTo>
                    <a:pt x="658" y="846"/>
                    <a:pt x="686" y="821"/>
                    <a:pt x="713" y="794"/>
                  </a:cubicBezTo>
                  <a:cubicBezTo>
                    <a:pt x="753" y="751"/>
                    <a:pt x="781" y="703"/>
                    <a:pt x="802" y="652"/>
                  </a:cubicBezTo>
                  <a:cubicBezTo>
                    <a:pt x="826" y="606"/>
                    <a:pt x="841" y="557"/>
                    <a:pt x="844" y="504"/>
                  </a:cubicBezTo>
                  <a:cubicBezTo>
                    <a:pt x="853" y="442"/>
                    <a:pt x="853" y="374"/>
                    <a:pt x="845" y="306"/>
                  </a:cubicBezTo>
                  <a:cubicBezTo>
                    <a:pt x="839" y="263"/>
                    <a:pt x="825" y="214"/>
                    <a:pt x="806" y="182"/>
                  </a:cubicBezTo>
                  <a:cubicBezTo>
                    <a:pt x="765" y="110"/>
                    <a:pt x="716" y="85"/>
                    <a:pt x="644" y="49"/>
                  </a:cubicBezTo>
                  <a:cubicBezTo>
                    <a:pt x="621" y="36"/>
                    <a:pt x="602" y="35"/>
                    <a:pt x="574" y="28"/>
                  </a:cubicBezTo>
                  <a:cubicBezTo>
                    <a:pt x="553" y="22"/>
                    <a:pt x="530" y="19"/>
                    <a:pt x="510" y="19"/>
                  </a:cubicBezTo>
                  <a:cubicBezTo>
                    <a:pt x="507" y="19"/>
                    <a:pt x="504" y="19"/>
                    <a:pt x="501" y="19"/>
                  </a:cubicBezTo>
                  <a:lnTo>
                    <a:pt x="487" y="11"/>
                  </a:lnTo>
                  <a:cubicBezTo>
                    <a:pt x="469" y="4"/>
                    <a:pt x="451" y="1"/>
                    <a:pt x="432"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243709" y="2398217"/>
              <a:ext cx="16584" cy="12690"/>
            </a:xfrm>
            <a:custGeom>
              <a:avLst/>
              <a:gdLst/>
              <a:ahLst/>
              <a:cxnLst/>
              <a:rect l="l" t="t" r="r" b="b"/>
              <a:pathLst>
                <a:path w="396" h="303" extrusionOk="0">
                  <a:moveTo>
                    <a:pt x="236" y="0"/>
                  </a:moveTo>
                  <a:cubicBezTo>
                    <a:pt x="207" y="0"/>
                    <a:pt x="179" y="5"/>
                    <a:pt x="151" y="14"/>
                  </a:cubicBezTo>
                  <a:cubicBezTo>
                    <a:pt x="140" y="17"/>
                    <a:pt x="131" y="23"/>
                    <a:pt x="120" y="28"/>
                  </a:cubicBezTo>
                  <a:cubicBezTo>
                    <a:pt x="116" y="29"/>
                    <a:pt x="108" y="31"/>
                    <a:pt x="104" y="31"/>
                  </a:cubicBezTo>
                  <a:cubicBezTo>
                    <a:pt x="89" y="36"/>
                    <a:pt x="72" y="43"/>
                    <a:pt x="62" y="54"/>
                  </a:cubicBezTo>
                  <a:cubicBezTo>
                    <a:pt x="52" y="58"/>
                    <a:pt x="44" y="65"/>
                    <a:pt x="39" y="74"/>
                  </a:cubicBezTo>
                  <a:cubicBezTo>
                    <a:pt x="29" y="84"/>
                    <a:pt x="22" y="94"/>
                    <a:pt x="17" y="108"/>
                  </a:cubicBezTo>
                  <a:cubicBezTo>
                    <a:pt x="11" y="128"/>
                    <a:pt x="7" y="146"/>
                    <a:pt x="3" y="166"/>
                  </a:cubicBezTo>
                  <a:cubicBezTo>
                    <a:pt x="3" y="170"/>
                    <a:pt x="2" y="172"/>
                    <a:pt x="2" y="176"/>
                  </a:cubicBezTo>
                  <a:cubicBezTo>
                    <a:pt x="1" y="203"/>
                    <a:pt x="9" y="227"/>
                    <a:pt x="28" y="249"/>
                  </a:cubicBezTo>
                  <a:cubicBezTo>
                    <a:pt x="45" y="272"/>
                    <a:pt x="70" y="286"/>
                    <a:pt x="97" y="294"/>
                  </a:cubicBezTo>
                  <a:cubicBezTo>
                    <a:pt x="114" y="299"/>
                    <a:pt x="131" y="302"/>
                    <a:pt x="148" y="302"/>
                  </a:cubicBezTo>
                  <a:cubicBezTo>
                    <a:pt x="155" y="302"/>
                    <a:pt x="161" y="302"/>
                    <a:pt x="167" y="300"/>
                  </a:cubicBezTo>
                  <a:cubicBezTo>
                    <a:pt x="194" y="300"/>
                    <a:pt x="220" y="298"/>
                    <a:pt x="246" y="287"/>
                  </a:cubicBezTo>
                  <a:cubicBezTo>
                    <a:pt x="280" y="275"/>
                    <a:pt x="308" y="258"/>
                    <a:pt x="335" y="235"/>
                  </a:cubicBezTo>
                  <a:cubicBezTo>
                    <a:pt x="354" y="221"/>
                    <a:pt x="368" y="204"/>
                    <a:pt x="376" y="181"/>
                  </a:cubicBezTo>
                  <a:cubicBezTo>
                    <a:pt x="388" y="165"/>
                    <a:pt x="394" y="145"/>
                    <a:pt x="395" y="124"/>
                  </a:cubicBezTo>
                  <a:cubicBezTo>
                    <a:pt x="395" y="99"/>
                    <a:pt x="387" y="75"/>
                    <a:pt x="369" y="54"/>
                  </a:cubicBezTo>
                  <a:cubicBezTo>
                    <a:pt x="350" y="31"/>
                    <a:pt x="327" y="17"/>
                    <a:pt x="300" y="9"/>
                  </a:cubicBezTo>
                  <a:cubicBezTo>
                    <a:pt x="285" y="6"/>
                    <a:pt x="269" y="4"/>
                    <a:pt x="254" y="1"/>
                  </a:cubicBezTo>
                  <a:cubicBezTo>
                    <a:pt x="248" y="0"/>
                    <a:pt x="242" y="0"/>
                    <a:pt x="236"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257864" y="2365551"/>
              <a:ext cx="6366" cy="4356"/>
            </a:xfrm>
            <a:custGeom>
              <a:avLst/>
              <a:gdLst/>
              <a:ahLst/>
              <a:cxnLst/>
              <a:rect l="l" t="t" r="r" b="b"/>
              <a:pathLst>
                <a:path w="152" h="104" extrusionOk="0">
                  <a:moveTo>
                    <a:pt x="87" y="0"/>
                  </a:moveTo>
                  <a:cubicBezTo>
                    <a:pt x="37" y="0"/>
                    <a:pt x="0" y="103"/>
                    <a:pt x="65" y="103"/>
                  </a:cubicBezTo>
                  <a:cubicBezTo>
                    <a:pt x="117" y="103"/>
                    <a:pt x="152" y="0"/>
                    <a:pt x="87"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272145" y="2350223"/>
              <a:ext cx="7371" cy="5319"/>
            </a:xfrm>
            <a:custGeom>
              <a:avLst/>
              <a:gdLst/>
              <a:ahLst/>
              <a:cxnLst/>
              <a:rect l="l" t="t" r="r" b="b"/>
              <a:pathLst>
                <a:path w="176" h="127" extrusionOk="0">
                  <a:moveTo>
                    <a:pt x="97" y="0"/>
                  </a:moveTo>
                  <a:cubicBezTo>
                    <a:pt x="36" y="0"/>
                    <a:pt x="1" y="126"/>
                    <a:pt x="78" y="126"/>
                  </a:cubicBezTo>
                  <a:cubicBezTo>
                    <a:pt x="142" y="126"/>
                    <a:pt x="176" y="0"/>
                    <a:pt x="97"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176534" y="2372001"/>
              <a:ext cx="26803" cy="36771"/>
            </a:xfrm>
            <a:custGeom>
              <a:avLst/>
              <a:gdLst/>
              <a:ahLst/>
              <a:cxnLst/>
              <a:rect l="l" t="t" r="r" b="b"/>
              <a:pathLst>
                <a:path w="640" h="878" extrusionOk="0">
                  <a:moveTo>
                    <a:pt x="401" y="1"/>
                  </a:moveTo>
                  <a:cubicBezTo>
                    <a:pt x="383" y="1"/>
                    <a:pt x="364" y="3"/>
                    <a:pt x="345" y="9"/>
                  </a:cubicBezTo>
                  <a:lnTo>
                    <a:pt x="264" y="39"/>
                  </a:lnTo>
                  <a:cubicBezTo>
                    <a:pt x="238" y="58"/>
                    <a:pt x="211" y="74"/>
                    <a:pt x="185" y="93"/>
                  </a:cubicBezTo>
                  <a:cubicBezTo>
                    <a:pt x="162" y="119"/>
                    <a:pt x="138" y="142"/>
                    <a:pt x="116" y="167"/>
                  </a:cubicBezTo>
                  <a:cubicBezTo>
                    <a:pt x="81" y="209"/>
                    <a:pt x="55" y="258"/>
                    <a:pt x="39" y="311"/>
                  </a:cubicBezTo>
                  <a:cubicBezTo>
                    <a:pt x="16" y="359"/>
                    <a:pt x="5" y="410"/>
                    <a:pt x="1" y="462"/>
                  </a:cubicBezTo>
                  <a:lnTo>
                    <a:pt x="1" y="479"/>
                  </a:lnTo>
                  <a:cubicBezTo>
                    <a:pt x="1" y="512"/>
                    <a:pt x="1" y="547"/>
                    <a:pt x="6" y="579"/>
                  </a:cubicBezTo>
                  <a:cubicBezTo>
                    <a:pt x="8" y="589"/>
                    <a:pt x="10" y="600"/>
                    <a:pt x="13" y="609"/>
                  </a:cubicBezTo>
                  <a:cubicBezTo>
                    <a:pt x="14" y="620"/>
                    <a:pt x="14" y="630"/>
                    <a:pt x="16" y="640"/>
                  </a:cubicBezTo>
                  <a:cubicBezTo>
                    <a:pt x="21" y="665"/>
                    <a:pt x="29" y="692"/>
                    <a:pt x="38" y="716"/>
                  </a:cubicBezTo>
                  <a:cubicBezTo>
                    <a:pt x="40" y="722"/>
                    <a:pt x="42" y="729"/>
                    <a:pt x="44" y="733"/>
                  </a:cubicBezTo>
                  <a:cubicBezTo>
                    <a:pt x="63" y="772"/>
                    <a:pt x="89" y="810"/>
                    <a:pt x="119" y="841"/>
                  </a:cubicBezTo>
                  <a:cubicBezTo>
                    <a:pt x="144" y="866"/>
                    <a:pt x="175" y="878"/>
                    <a:pt x="207" y="878"/>
                  </a:cubicBezTo>
                  <a:cubicBezTo>
                    <a:pt x="232" y="878"/>
                    <a:pt x="257" y="871"/>
                    <a:pt x="280" y="859"/>
                  </a:cubicBezTo>
                  <a:cubicBezTo>
                    <a:pt x="311" y="841"/>
                    <a:pt x="338" y="819"/>
                    <a:pt x="359" y="791"/>
                  </a:cubicBezTo>
                  <a:cubicBezTo>
                    <a:pt x="374" y="772"/>
                    <a:pt x="383" y="750"/>
                    <a:pt x="394" y="729"/>
                  </a:cubicBezTo>
                  <a:cubicBezTo>
                    <a:pt x="401" y="723"/>
                    <a:pt x="409" y="719"/>
                    <a:pt x="416" y="712"/>
                  </a:cubicBezTo>
                  <a:cubicBezTo>
                    <a:pt x="444" y="697"/>
                    <a:pt x="470" y="676"/>
                    <a:pt x="490" y="649"/>
                  </a:cubicBezTo>
                  <a:cubicBezTo>
                    <a:pt x="517" y="624"/>
                    <a:pt x="538" y="597"/>
                    <a:pt x="555" y="566"/>
                  </a:cubicBezTo>
                  <a:cubicBezTo>
                    <a:pt x="587" y="521"/>
                    <a:pt x="610" y="471"/>
                    <a:pt x="623" y="418"/>
                  </a:cubicBezTo>
                  <a:cubicBezTo>
                    <a:pt x="627" y="384"/>
                    <a:pt x="634" y="350"/>
                    <a:pt x="639" y="318"/>
                  </a:cubicBezTo>
                  <a:cubicBezTo>
                    <a:pt x="639" y="288"/>
                    <a:pt x="638" y="257"/>
                    <a:pt x="637" y="226"/>
                  </a:cubicBezTo>
                  <a:cubicBezTo>
                    <a:pt x="631" y="181"/>
                    <a:pt x="616" y="142"/>
                    <a:pt x="589" y="106"/>
                  </a:cubicBezTo>
                  <a:cubicBezTo>
                    <a:pt x="577" y="81"/>
                    <a:pt x="561" y="60"/>
                    <a:pt x="535" y="49"/>
                  </a:cubicBezTo>
                  <a:cubicBezTo>
                    <a:pt x="516" y="29"/>
                    <a:pt x="493" y="17"/>
                    <a:pt x="466" y="13"/>
                  </a:cubicBezTo>
                  <a:cubicBezTo>
                    <a:pt x="444" y="5"/>
                    <a:pt x="423" y="1"/>
                    <a:pt x="401"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215147" y="2498393"/>
              <a:ext cx="13318" cy="16626"/>
            </a:xfrm>
            <a:custGeom>
              <a:avLst/>
              <a:gdLst/>
              <a:ahLst/>
              <a:cxnLst/>
              <a:rect l="l" t="t" r="r" b="b"/>
              <a:pathLst>
                <a:path w="318" h="397" extrusionOk="0">
                  <a:moveTo>
                    <a:pt x="182" y="0"/>
                  </a:moveTo>
                  <a:cubicBezTo>
                    <a:pt x="174" y="0"/>
                    <a:pt x="165" y="1"/>
                    <a:pt x="157" y="3"/>
                  </a:cubicBezTo>
                  <a:cubicBezTo>
                    <a:pt x="136" y="8"/>
                    <a:pt x="117" y="18"/>
                    <a:pt x="104" y="31"/>
                  </a:cubicBezTo>
                  <a:cubicBezTo>
                    <a:pt x="90" y="42"/>
                    <a:pt x="81" y="56"/>
                    <a:pt x="71" y="71"/>
                  </a:cubicBezTo>
                  <a:lnTo>
                    <a:pt x="70" y="71"/>
                  </a:lnTo>
                  <a:cubicBezTo>
                    <a:pt x="62" y="77"/>
                    <a:pt x="55" y="84"/>
                    <a:pt x="47" y="90"/>
                  </a:cubicBezTo>
                  <a:cubicBezTo>
                    <a:pt x="40" y="98"/>
                    <a:pt x="33" y="106"/>
                    <a:pt x="26" y="117"/>
                  </a:cubicBezTo>
                  <a:cubicBezTo>
                    <a:pt x="21" y="126"/>
                    <a:pt x="16" y="138"/>
                    <a:pt x="10" y="149"/>
                  </a:cubicBezTo>
                  <a:cubicBezTo>
                    <a:pt x="3" y="167"/>
                    <a:pt x="1" y="186"/>
                    <a:pt x="2" y="205"/>
                  </a:cubicBezTo>
                  <a:cubicBezTo>
                    <a:pt x="1" y="217"/>
                    <a:pt x="2" y="228"/>
                    <a:pt x="3" y="241"/>
                  </a:cubicBezTo>
                  <a:cubicBezTo>
                    <a:pt x="3" y="254"/>
                    <a:pt x="8" y="265"/>
                    <a:pt x="13" y="274"/>
                  </a:cubicBezTo>
                  <a:cubicBezTo>
                    <a:pt x="16" y="285"/>
                    <a:pt x="21" y="294"/>
                    <a:pt x="28" y="301"/>
                  </a:cubicBezTo>
                  <a:cubicBezTo>
                    <a:pt x="35" y="312"/>
                    <a:pt x="43" y="319"/>
                    <a:pt x="54" y="326"/>
                  </a:cubicBezTo>
                  <a:cubicBezTo>
                    <a:pt x="60" y="336"/>
                    <a:pt x="66" y="350"/>
                    <a:pt x="75" y="361"/>
                  </a:cubicBezTo>
                  <a:cubicBezTo>
                    <a:pt x="85" y="369"/>
                    <a:pt x="96" y="377"/>
                    <a:pt x="108" y="384"/>
                  </a:cubicBezTo>
                  <a:cubicBezTo>
                    <a:pt x="124" y="393"/>
                    <a:pt x="141" y="397"/>
                    <a:pt x="159" y="397"/>
                  </a:cubicBezTo>
                  <a:cubicBezTo>
                    <a:pt x="167" y="397"/>
                    <a:pt x="175" y="396"/>
                    <a:pt x="184" y="395"/>
                  </a:cubicBezTo>
                  <a:lnTo>
                    <a:pt x="185" y="395"/>
                  </a:lnTo>
                  <a:cubicBezTo>
                    <a:pt x="197" y="389"/>
                    <a:pt x="210" y="384"/>
                    <a:pt x="223" y="380"/>
                  </a:cubicBezTo>
                  <a:cubicBezTo>
                    <a:pt x="241" y="368"/>
                    <a:pt x="258" y="353"/>
                    <a:pt x="271" y="334"/>
                  </a:cubicBezTo>
                  <a:cubicBezTo>
                    <a:pt x="280" y="321"/>
                    <a:pt x="288" y="308"/>
                    <a:pt x="294" y="293"/>
                  </a:cubicBezTo>
                  <a:cubicBezTo>
                    <a:pt x="306" y="269"/>
                    <a:pt x="314" y="244"/>
                    <a:pt x="315" y="218"/>
                  </a:cubicBezTo>
                  <a:cubicBezTo>
                    <a:pt x="315" y="199"/>
                    <a:pt x="318" y="183"/>
                    <a:pt x="318" y="164"/>
                  </a:cubicBezTo>
                  <a:cubicBezTo>
                    <a:pt x="314" y="149"/>
                    <a:pt x="313" y="132"/>
                    <a:pt x="308" y="117"/>
                  </a:cubicBezTo>
                  <a:cubicBezTo>
                    <a:pt x="304" y="95"/>
                    <a:pt x="294" y="75"/>
                    <a:pt x="279" y="56"/>
                  </a:cubicBezTo>
                  <a:cubicBezTo>
                    <a:pt x="269" y="37"/>
                    <a:pt x="253" y="23"/>
                    <a:pt x="235" y="14"/>
                  </a:cubicBezTo>
                  <a:lnTo>
                    <a:pt x="233" y="14"/>
                  </a:lnTo>
                  <a:cubicBezTo>
                    <a:pt x="217" y="4"/>
                    <a:pt x="200" y="0"/>
                    <a:pt x="18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396988" y="2463089"/>
              <a:ext cx="19642" cy="15035"/>
            </a:xfrm>
            <a:custGeom>
              <a:avLst/>
              <a:gdLst/>
              <a:ahLst/>
              <a:cxnLst/>
              <a:rect l="l" t="t" r="r" b="b"/>
              <a:pathLst>
                <a:path w="469" h="359" extrusionOk="0">
                  <a:moveTo>
                    <a:pt x="186" y="1"/>
                  </a:moveTo>
                  <a:cubicBezTo>
                    <a:pt x="119" y="1"/>
                    <a:pt x="52" y="42"/>
                    <a:pt x="21" y="100"/>
                  </a:cubicBezTo>
                  <a:cubicBezTo>
                    <a:pt x="10" y="114"/>
                    <a:pt x="5" y="131"/>
                    <a:pt x="3" y="148"/>
                  </a:cubicBezTo>
                  <a:cubicBezTo>
                    <a:pt x="1" y="163"/>
                    <a:pt x="2" y="179"/>
                    <a:pt x="10" y="193"/>
                  </a:cubicBezTo>
                  <a:cubicBezTo>
                    <a:pt x="14" y="207"/>
                    <a:pt x="22" y="220"/>
                    <a:pt x="36" y="228"/>
                  </a:cubicBezTo>
                  <a:cubicBezTo>
                    <a:pt x="55" y="240"/>
                    <a:pt x="73" y="248"/>
                    <a:pt x="96" y="248"/>
                  </a:cubicBezTo>
                  <a:cubicBezTo>
                    <a:pt x="105" y="248"/>
                    <a:pt x="116" y="249"/>
                    <a:pt x="127" y="251"/>
                  </a:cubicBezTo>
                  <a:cubicBezTo>
                    <a:pt x="147" y="256"/>
                    <a:pt x="170" y="263"/>
                    <a:pt x="188" y="274"/>
                  </a:cubicBezTo>
                  <a:cubicBezTo>
                    <a:pt x="219" y="290"/>
                    <a:pt x="246" y="310"/>
                    <a:pt x="269" y="336"/>
                  </a:cubicBezTo>
                  <a:lnTo>
                    <a:pt x="261" y="328"/>
                  </a:lnTo>
                  <a:lnTo>
                    <a:pt x="261" y="328"/>
                  </a:lnTo>
                  <a:cubicBezTo>
                    <a:pt x="268" y="338"/>
                    <a:pt x="275" y="344"/>
                    <a:pt x="285" y="348"/>
                  </a:cubicBezTo>
                  <a:cubicBezTo>
                    <a:pt x="295" y="355"/>
                    <a:pt x="307" y="358"/>
                    <a:pt x="319" y="358"/>
                  </a:cubicBezTo>
                  <a:cubicBezTo>
                    <a:pt x="321" y="358"/>
                    <a:pt x="323" y="358"/>
                    <a:pt x="325" y="358"/>
                  </a:cubicBezTo>
                  <a:cubicBezTo>
                    <a:pt x="351" y="358"/>
                    <a:pt x="379" y="350"/>
                    <a:pt x="402" y="336"/>
                  </a:cubicBezTo>
                  <a:cubicBezTo>
                    <a:pt x="425" y="321"/>
                    <a:pt x="449" y="298"/>
                    <a:pt x="458" y="271"/>
                  </a:cubicBezTo>
                  <a:cubicBezTo>
                    <a:pt x="459" y="263"/>
                    <a:pt x="463" y="256"/>
                    <a:pt x="464" y="248"/>
                  </a:cubicBezTo>
                  <a:cubicBezTo>
                    <a:pt x="468" y="233"/>
                    <a:pt x="464" y="220"/>
                    <a:pt x="456" y="206"/>
                  </a:cubicBezTo>
                  <a:cubicBezTo>
                    <a:pt x="414" y="111"/>
                    <a:pt x="329" y="37"/>
                    <a:pt x="228" y="7"/>
                  </a:cubicBezTo>
                  <a:cubicBezTo>
                    <a:pt x="215" y="3"/>
                    <a:pt x="200" y="1"/>
                    <a:pt x="186"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444814" y="2516067"/>
              <a:ext cx="21317" cy="17380"/>
            </a:xfrm>
            <a:custGeom>
              <a:avLst/>
              <a:gdLst/>
              <a:ahLst/>
              <a:cxnLst/>
              <a:rect l="l" t="t" r="r" b="b"/>
              <a:pathLst>
                <a:path w="509" h="415" extrusionOk="0">
                  <a:moveTo>
                    <a:pt x="315" y="1"/>
                  </a:moveTo>
                  <a:cubicBezTo>
                    <a:pt x="312" y="1"/>
                    <a:pt x="309" y="1"/>
                    <a:pt x="305" y="1"/>
                  </a:cubicBezTo>
                  <a:cubicBezTo>
                    <a:pt x="271" y="1"/>
                    <a:pt x="237" y="9"/>
                    <a:pt x="208" y="23"/>
                  </a:cubicBezTo>
                  <a:cubicBezTo>
                    <a:pt x="174" y="34"/>
                    <a:pt x="141" y="49"/>
                    <a:pt x="113" y="70"/>
                  </a:cubicBezTo>
                  <a:cubicBezTo>
                    <a:pt x="86" y="89"/>
                    <a:pt x="62" y="114"/>
                    <a:pt x="45" y="141"/>
                  </a:cubicBezTo>
                  <a:cubicBezTo>
                    <a:pt x="26" y="162"/>
                    <a:pt x="12" y="190"/>
                    <a:pt x="6" y="218"/>
                  </a:cubicBezTo>
                  <a:lnTo>
                    <a:pt x="0" y="271"/>
                  </a:lnTo>
                  <a:cubicBezTo>
                    <a:pt x="4" y="306"/>
                    <a:pt x="18" y="337"/>
                    <a:pt x="45" y="362"/>
                  </a:cubicBezTo>
                  <a:cubicBezTo>
                    <a:pt x="60" y="373"/>
                    <a:pt x="73" y="382"/>
                    <a:pt x="88" y="393"/>
                  </a:cubicBezTo>
                  <a:cubicBezTo>
                    <a:pt x="123" y="408"/>
                    <a:pt x="157" y="415"/>
                    <a:pt x="193" y="415"/>
                  </a:cubicBezTo>
                  <a:cubicBezTo>
                    <a:pt x="197" y="415"/>
                    <a:pt x="200" y="415"/>
                    <a:pt x="203" y="415"/>
                  </a:cubicBezTo>
                  <a:cubicBezTo>
                    <a:pt x="237" y="415"/>
                    <a:pt x="271" y="406"/>
                    <a:pt x="302" y="393"/>
                  </a:cubicBezTo>
                  <a:cubicBezTo>
                    <a:pt x="336" y="382"/>
                    <a:pt x="367" y="367"/>
                    <a:pt x="397" y="345"/>
                  </a:cubicBezTo>
                  <a:cubicBezTo>
                    <a:pt x="424" y="326"/>
                    <a:pt x="446" y="303"/>
                    <a:pt x="465" y="276"/>
                  </a:cubicBezTo>
                  <a:cubicBezTo>
                    <a:pt x="483" y="253"/>
                    <a:pt x="496" y="226"/>
                    <a:pt x="503" y="198"/>
                  </a:cubicBezTo>
                  <a:lnTo>
                    <a:pt x="508" y="145"/>
                  </a:lnTo>
                  <a:cubicBezTo>
                    <a:pt x="506" y="110"/>
                    <a:pt x="489" y="80"/>
                    <a:pt x="465" y="54"/>
                  </a:cubicBezTo>
                  <a:cubicBezTo>
                    <a:pt x="449" y="43"/>
                    <a:pt x="435" y="34"/>
                    <a:pt x="420" y="23"/>
                  </a:cubicBezTo>
                  <a:cubicBezTo>
                    <a:pt x="387" y="8"/>
                    <a:pt x="352" y="1"/>
                    <a:pt x="315"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494065" y="2567160"/>
              <a:ext cx="20228" cy="15454"/>
            </a:xfrm>
            <a:custGeom>
              <a:avLst/>
              <a:gdLst/>
              <a:ahLst/>
              <a:cxnLst/>
              <a:rect l="l" t="t" r="r" b="b"/>
              <a:pathLst>
                <a:path w="483" h="369" extrusionOk="0">
                  <a:moveTo>
                    <a:pt x="288" y="0"/>
                  </a:moveTo>
                  <a:cubicBezTo>
                    <a:pt x="275" y="0"/>
                    <a:pt x="262" y="1"/>
                    <a:pt x="249" y="3"/>
                  </a:cubicBezTo>
                  <a:cubicBezTo>
                    <a:pt x="229" y="8"/>
                    <a:pt x="207" y="13"/>
                    <a:pt x="187" y="19"/>
                  </a:cubicBezTo>
                  <a:cubicBezTo>
                    <a:pt x="146" y="32"/>
                    <a:pt x="111" y="53"/>
                    <a:pt x="78" y="80"/>
                  </a:cubicBezTo>
                  <a:cubicBezTo>
                    <a:pt x="64" y="93"/>
                    <a:pt x="52" y="107"/>
                    <a:pt x="39" y="122"/>
                  </a:cubicBezTo>
                  <a:cubicBezTo>
                    <a:pt x="29" y="135"/>
                    <a:pt x="21" y="150"/>
                    <a:pt x="14" y="168"/>
                  </a:cubicBezTo>
                  <a:cubicBezTo>
                    <a:pt x="2" y="198"/>
                    <a:pt x="1" y="230"/>
                    <a:pt x="10" y="260"/>
                  </a:cubicBezTo>
                  <a:cubicBezTo>
                    <a:pt x="14" y="276"/>
                    <a:pt x="22" y="291"/>
                    <a:pt x="35" y="303"/>
                  </a:cubicBezTo>
                  <a:cubicBezTo>
                    <a:pt x="51" y="324"/>
                    <a:pt x="70" y="337"/>
                    <a:pt x="96" y="345"/>
                  </a:cubicBezTo>
                  <a:cubicBezTo>
                    <a:pt x="119" y="359"/>
                    <a:pt x="146" y="366"/>
                    <a:pt x="174" y="367"/>
                  </a:cubicBezTo>
                  <a:cubicBezTo>
                    <a:pt x="183" y="368"/>
                    <a:pt x="192" y="369"/>
                    <a:pt x="200" y="369"/>
                  </a:cubicBezTo>
                  <a:cubicBezTo>
                    <a:pt x="223" y="369"/>
                    <a:pt x="246" y="365"/>
                    <a:pt x="268" y="359"/>
                  </a:cubicBezTo>
                  <a:cubicBezTo>
                    <a:pt x="300" y="354"/>
                    <a:pt x="330" y="341"/>
                    <a:pt x="360" y="325"/>
                  </a:cubicBezTo>
                  <a:cubicBezTo>
                    <a:pt x="395" y="306"/>
                    <a:pt x="424" y="279"/>
                    <a:pt x="448" y="249"/>
                  </a:cubicBezTo>
                  <a:lnTo>
                    <a:pt x="473" y="203"/>
                  </a:lnTo>
                  <a:cubicBezTo>
                    <a:pt x="482" y="171"/>
                    <a:pt x="482" y="138"/>
                    <a:pt x="473" y="107"/>
                  </a:cubicBezTo>
                  <a:cubicBezTo>
                    <a:pt x="466" y="83"/>
                    <a:pt x="452" y="62"/>
                    <a:pt x="432" y="49"/>
                  </a:cubicBezTo>
                  <a:cubicBezTo>
                    <a:pt x="414" y="30"/>
                    <a:pt x="394" y="19"/>
                    <a:pt x="367" y="12"/>
                  </a:cubicBezTo>
                  <a:cubicBezTo>
                    <a:pt x="341" y="4"/>
                    <a:pt x="315" y="0"/>
                    <a:pt x="288"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546582" y="2565275"/>
              <a:ext cx="32750" cy="25128"/>
            </a:xfrm>
            <a:custGeom>
              <a:avLst/>
              <a:gdLst/>
              <a:ahLst/>
              <a:cxnLst/>
              <a:rect l="l" t="t" r="r" b="b"/>
              <a:pathLst>
                <a:path w="782" h="600" extrusionOk="0">
                  <a:moveTo>
                    <a:pt x="524" y="0"/>
                  </a:moveTo>
                  <a:cubicBezTo>
                    <a:pt x="338" y="0"/>
                    <a:pt x="143" y="88"/>
                    <a:pt x="64" y="268"/>
                  </a:cubicBezTo>
                  <a:cubicBezTo>
                    <a:pt x="1" y="414"/>
                    <a:pt x="78" y="599"/>
                    <a:pt x="258" y="599"/>
                  </a:cubicBezTo>
                  <a:cubicBezTo>
                    <a:pt x="443" y="599"/>
                    <a:pt x="639" y="511"/>
                    <a:pt x="716" y="331"/>
                  </a:cubicBezTo>
                  <a:cubicBezTo>
                    <a:pt x="782" y="186"/>
                    <a:pt x="703" y="0"/>
                    <a:pt x="524"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394433" y="2551790"/>
              <a:ext cx="33965" cy="46194"/>
            </a:xfrm>
            <a:custGeom>
              <a:avLst/>
              <a:gdLst/>
              <a:ahLst/>
              <a:cxnLst/>
              <a:rect l="l" t="t" r="r" b="b"/>
              <a:pathLst>
                <a:path w="811" h="1103" extrusionOk="0">
                  <a:moveTo>
                    <a:pt x="451" y="0"/>
                  </a:moveTo>
                  <a:cubicBezTo>
                    <a:pt x="414" y="0"/>
                    <a:pt x="378" y="9"/>
                    <a:pt x="344" y="27"/>
                  </a:cubicBezTo>
                  <a:cubicBezTo>
                    <a:pt x="287" y="41"/>
                    <a:pt x="239" y="71"/>
                    <a:pt x="197" y="116"/>
                  </a:cubicBezTo>
                  <a:cubicBezTo>
                    <a:pt x="147" y="162"/>
                    <a:pt x="111" y="216"/>
                    <a:pt x="83" y="277"/>
                  </a:cubicBezTo>
                  <a:cubicBezTo>
                    <a:pt x="45" y="340"/>
                    <a:pt x="22" y="407"/>
                    <a:pt x="12" y="481"/>
                  </a:cubicBezTo>
                  <a:cubicBezTo>
                    <a:pt x="9" y="529"/>
                    <a:pt x="3" y="578"/>
                    <a:pt x="1" y="627"/>
                  </a:cubicBezTo>
                  <a:cubicBezTo>
                    <a:pt x="1" y="718"/>
                    <a:pt x="21" y="803"/>
                    <a:pt x="58" y="887"/>
                  </a:cubicBezTo>
                  <a:cubicBezTo>
                    <a:pt x="79" y="921"/>
                    <a:pt x="100" y="952"/>
                    <a:pt x="121" y="986"/>
                  </a:cubicBezTo>
                  <a:cubicBezTo>
                    <a:pt x="172" y="1045"/>
                    <a:pt x="233" y="1081"/>
                    <a:pt x="307" y="1097"/>
                  </a:cubicBezTo>
                  <a:cubicBezTo>
                    <a:pt x="324" y="1101"/>
                    <a:pt x="342" y="1103"/>
                    <a:pt x="358" y="1103"/>
                  </a:cubicBezTo>
                  <a:cubicBezTo>
                    <a:pt x="396" y="1103"/>
                    <a:pt x="432" y="1094"/>
                    <a:pt x="466" y="1079"/>
                  </a:cubicBezTo>
                  <a:cubicBezTo>
                    <a:pt x="524" y="1064"/>
                    <a:pt x="571" y="1032"/>
                    <a:pt x="613" y="988"/>
                  </a:cubicBezTo>
                  <a:cubicBezTo>
                    <a:pt x="662" y="943"/>
                    <a:pt x="700" y="889"/>
                    <a:pt x="727" y="828"/>
                  </a:cubicBezTo>
                  <a:cubicBezTo>
                    <a:pt x="764" y="765"/>
                    <a:pt x="788" y="698"/>
                    <a:pt x="798" y="624"/>
                  </a:cubicBezTo>
                  <a:cubicBezTo>
                    <a:pt x="802" y="576"/>
                    <a:pt x="807" y="525"/>
                    <a:pt x="810" y="477"/>
                  </a:cubicBezTo>
                  <a:cubicBezTo>
                    <a:pt x="810" y="383"/>
                    <a:pt x="790" y="299"/>
                    <a:pt x="753" y="216"/>
                  </a:cubicBezTo>
                  <a:cubicBezTo>
                    <a:pt x="730" y="182"/>
                    <a:pt x="710" y="150"/>
                    <a:pt x="688" y="116"/>
                  </a:cubicBezTo>
                  <a:cubicBezTo>
                    <a:pt x="639" y="58"/>
                    <a:pt x="578" y="21"/>
                    <a:pt x="504" y="6"/>
                  </a:cubicBezTo>
                  <a:cubicBezTo>
                    <a:pt x="486" y="2"/>
                    <a:pt x="468" y="0"/>
                    <a:pt x="45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580378" y="2621645"/>
              <a:ext cx="36184" cy="30782"/>
            </a:xfrm>
            <a:custGeom>
              <a:avLst/>
              <a:gdLst/>
              <a:ahLst/>
              <a:cxnLst/>
              <a:rect l="l" t="t" r="r" b="b"/>
              <a:pathLst>
                <a:path w="864" h="735" extrusionOk="0">
                  <a:moveTo>
                    <a:pt x="471" y="0"/>
                  </a:moveTo>
                  <a:cubicBezTo>
                    <a:pt x="126" y="0"/>
                    <a:pt x="0" y="735"/>
                    <a:pt x="391" y="735"/>
                  </a:cubicBezTo>
                  <a:cubicBezTo>
                    <a:pt x="736" y="734"/>
                    <a:pt x="864" y="0"/>
                    <a:pt x="47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9"/>
          <p:cNvSpPr/>
          <p:nvPr/>
        </p:nvSpPr>
        <p:spPr>
          <a:xfrm>
            <a:off x="0" y="0"/>
            <a:ext cx="1178280" cy="2892937"/>
          </a:xfrm>
          <a:custGeom>
            <a:avLst/>
            <a:gdLst/>
            <a:ahLst/>
            <a:cxnLst/>
            <a:rect l="l" t="t" r="r" b="b"/>
            <a:pathLst>
              <a:path w="17631" h="43288" extrusionOk="0">
                <a:moveTo>
                  <a:pt x="1" y="1"/>
                </a:moveTo>
                <a:lnTo>
                  <a:pt x="1" y="43288"/>
                </a:lnTo>
                <a:lnTo>
                  <a:pt x="3" y="43288"/>
                </a:lnTo>
                <a:cubicBezTo>
                  <a:pt x="338" y="43197"/>
                  <a:pt x="674" y="43106"/>
                  <a:pt x="1002" y="42992"/>
                </a:cubicBezTo>
                <a:cubicBezTo>
                  <a:pt x="1542" y="42808"/>
                  <a:pt x="2060" y="42567"/>
                  <a:pt x="2559" y="42294"/>
                </a:cubicBezTo>
                <a:cubicBezTo>
                  <a:pt x="3577" y="41740"/>
                  <a:pt x="4519" y="41054"/>
                  <a:pt x="5381" y="40285"/>
                </a:cubicBezTo>
                <a:cubicBezTo>
                  <a:pt x="6196" y="39557"/>
                  <a:pt x="7000" y="38766"/>
                  <a:pt x="7540" y="37809"/>
                </a:cubicBezTo>
                <a:cubicBezTo>
                  <a:pt x="8023" y="36949"/>
                  <a:pt x="8283" y="35997"/>
                  <a:pt x="8535" y="35050"/>
                </a:cubicBezTo>
                <a:cubicBezTo>
                  <a:pt x="8789" y="34104"/>
                  <a:pt x="9042" y="33137"/>
                  <a:pt x="9540" y="32283"/>
                </a:cubicBezTo>
                <a:cubicBezTo>
                  <a:pt x="9956" y="31569"/>
                  <a:pt x="10509" y="30942"/>
                  <a:pt x="11107" y="30379"/>
                </a:cubicBezTo>
                <a:cubicBezTo>
                  <a:pt x="12327" y="29230"/>
                  <a:pt x="13738" y="28298"/>
                  <a:pt x="14926" y="27112"/>
                </a:cubicBezTo>
                <a:cubicBezTo>
                  <a:pt x="15507" y="26533"/>
                  <a:pt x="16031" y="25886"/>
                  <a:pt x="16421" y="25161"/>
                </a:cubicBezTo>
                <a:cubicBezTo>
                  <a:pt x="16874" y="24318"/>
                  <a:pt x="17108" y="23378"/>
                  <a:pt x="17264" y="22440"/>
                </a:cubicBezTo>
                <a:cubicBezTo>
                  <a:pt x="17630" y="20232"/>
                  <a:pt x="17465" y="17938"/>
                  <a:pt x="16909" y="15776"/>
                </a:cubicBezTo>
                <a:cubicBezTo>
                  <a:pt x="16646" y="14759"/>
                  <a:pt x="16302" y="13751"/>
                  <a:pt x="15826" y="12815"/>
                </a:cubicBezTo>
                <a:cubicBezTo>
                  <a:pt x="15372" y="11927"/>
                  <a:pt x="14808" y="11102"/>
                  <a:pt x="14172" y="10333"/>
                </a:cubicBezTo>
                <a:cubicBezTo>
                  <a:pt x="12865" y="8744"/>
                  <a:pt x="11278" y="7413"/>
                  <a:pt x="9646" y="6172"/>
                </a:cubicBezTo>
                <a:cubicBezTo>
                  <a:pt x="8836" y="5556"/>
                  <a:pt x="8012" y="4956"/>
                  <a:pt x="7189" y="4359"/>
                </a:cubicBezTo>
                <a:cubicBezTo>
                  <a:pt x="6414" y="3799"/>
                  <a:pt x="5652" y="3223"/>
                  <a:pt x="4859" y="2688"/>
                </a:cubicBezTo>
                <a:cubicBezTo>
                  <a:pt x="3333" y="1655"/>
                  <a:pt x="1710" y="706"/>
                  <a:pt x="1" y="1"/>
                </a:cubicBez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5713800" y="3443114"/>
            <a:ext cx="3430191" cy="1700384"/>
          </a:xfrm>
          <a:custGeom>
            <a:avLst/>
            <a:gdLst/>
            <a:ahLst/>
            <a:cxnLst/>
            <a:rect l="l" t="t" r="r" b="b"/>
            <a:pathLst>
              <a:path w="64935" h="32189" extrusionOk="0">
                <a:moveTo>
                  <a:pt x="64933" y="1558"/>
                </a:moveTo>
                <a:lnTo>
                  <a:pt x="64933" y="1558"/>
                </a:lnTo>
                <a:lnTo>
                  <a:pt x="64933" y="1558"/>
                </a:lnTo>
                <a:cubicBezTo>
                  <a:pt x="64934" y="1558"/>
                  <a:pt x="64934" y="1558"/>
                  <a:pt x="64935" y="1558"/>
                </a:cubicBezTo>
                <a:close/>
                <a:moveTo>
                  <a:pt x="44247" y="1"/>
                </a:moveTo>
                <a:cubicBezTo>
                  <a:pt x="43603" y="1"/>
                  <a:pt x="42958" y="24"/>
                  <a:pt x="42315" y="75"/>
                </a:cubicBezTo>
                <a:cubicBezTo>
                  <a:pt x="39616" y="295"/>
                  <a:pt x="36913" y="1017"/>
                  <a:pt x="34440" y="2126"/>
                </a:cubicBezTo>
                <a:cubicBezTo>
                  <a:pt x="32130" y="3162"/>
                  <a:pt x="29989" y="4615"/>
                  <a:pt x="28302" y="6517"/>
                </a:cubicBezTo>
                <a:cubicBezTo>
                  <a:pt x="27431" y="7500"/>
                  <a:pt x="26802" y="8606"/>
                  <a:pt x="26089" y="9700"/>
                </a:cubicBezTo>
                <a:cubicBezTo>
                  <a:pt x="25339" y="10848"/>
                  <a:pt x="24455" y="11906"/>
                  <a:pt x="23490" y="12878"/>
                </a:cubicBezTo>
                <a:cubicBezTo>
                  <a:pt x="21534" y="14849"/>
                  <a:pt x="19247" y="16469"/>
                  <a:pt x="16884" y="17908"/>
                </a:cubicBezTo>
                <a:cubicBezTo>
                  <a:pt x="15726" y="18613"/>
                  <a:pt x="14546" y="19277"/>
                  <a:pt x="13354" y="19921"/>
                </a:cubicBezTo>
                <a:cubicBezTo>
                  <a:pt x="12163" y="20564"/>
                  <a:pt x="10936" y="21129"/>
                  <a:pt x="9733" y="21745"/>
                </a:cubicBezTo>
                <a:cubicBezTo>
                  <a:pt x="8542" y="22357"/>
                  <a:pt x="7361" y="23012"/>
                  <a:pt x="6293" y="23828"/>
                </a:cubicBezTo>
                <a:cubicBezTo>
                  <a:pt x="5417" y="24495"/>
                  <a:pt x="4677" y="25306"/>
                  <a:pt x="3926" y="26104"/>
                </a:cubicBezTo>
                <a:cubicBezTo>
                  <a:pt x="3134" y="26949"/>
                  <a:pt x="2360" y="27815"/>
                  <a:pt x="1672" y="28745"/>
                </a:cubicBezTo>
                <a:cubicBezTo>
                  <a:pt x="1041" y="29595"/>
                  <a:pt x="437" y="30522"/>
                  <a:pt x="133" y="31547"/>
                </a:cubicBezTo>
                <a:cubicBezTo>
                  <a:pt x="71" y="31757"/>
                  <a:pt x="25" y="31971"/>
                  <a:pt x="0" y="32188"/>
                </a:cubicBezTo>
                <a:lnTo>
                  <a:pt x="64933" y="32188"/>
                </a:lnTo>
                <a:lnTo>
                  <a:pt x="64933" y="1558"/>
                </a:lnTo>
                <a:lnTo>
                  <a:pt x="64933" y="1558"/>
                </a:lnTo>
                <a:cubicBezTo>
                  <a:pt x="64914" y="1558"/>
                  <a:pt x="64894" y="1559"/>
                  <a:pt x="64875" y="1559"/>
                </a:cubicBezTo>
                <a:cubicBezTo>
                  <a:pt x="63840" y="1559"/>
                  <a:pt x="62769" y="1389"/>
                  <a:pt x="61890" y="1341"/>
                </a:cubicBezTo>
                <a:cubicBezTo>
                  <a:pt x="60218" y="1248"/>
                  <a:pt x="58554" y="1092"/>
                  <a:pt x="56893" y="889"/>
                </a:cubicBezTo>
                <a:cubicBezTo>
                  <a:pt x="55323" y="696"/>
                  <a:pt x="53771" y="420"/>
                  <a:pt x="52187" y="378"/>
                </a:cubicBezTo>
                <a:cubicBezTo>
                  <a:pt x="51358" y="357"/>
                  <a:pt x="50530" y="372"/>
                  <a:pt x="49699" y="340"/>
                </a:cubicBezTo>
                <a:cubicBezTo>
                  <a:pt x="48891" y="306"/>
                  <a:pt x="48089" y="220"/>
                  <a:pt x="47281" y="149"/>
                </a:cubicBezTo>
                <a:cubicBezTo>
                  <a:pt x="46273" y="57"/>
                  <a:pt x="45260" y="1"/>
                  <a:pt x="44247" y="1"/>
                </a:cubicBez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txBox="1">
            <a:spLocks noGrp="1"/>
          </p:cNvSpPr>
          <p:nvPr>
            <p:ph type="title"/>
          </p:nvPr>
        </p:nvSpPr>
        <p:spPr>
          <a:xfrm>
            <a:off x="2201763" y="1428247"/>
            <a:ext cx="4740300" cy="70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43" name="Google Shape;343;p9"/>
          <p:cNvSpPr txBox="1">
            <a:spLocks noGrp="1"/>
          </p:cNvSpPr>
          <p:nvPr>
            <p:ph type="subTitle" idx="1"/>
          </p:nvPr>
        </p:nvSpPr>
        <p:spPr>
          <a:xfrm>
            <a:off x="2201838" y="2646344"/>
            <a:ext cx="4740300" cy="106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bg>
      <p:bgPr>
        <a:gradFill>
          <a:gsLst>
            <a:gs pos="0">
              <a:schemeClr val="accent4"/>
            </a:gs>
            <a:gs pos="15000">
              <a:schemeClr val="accent3"/>
            </a:gs>
            <a:gs pos="52000">
              <a:schemeClr val="lt1"/>
            </a:gs>
            <a:gs pos="100000">
              <a:schemeClr val="lt1"/>
            </a:gs>
          </a:gsLst>
          <a:lin ang="18900044" scaled="0"/>
        </a:gradFill>
        <a:effectLst/>
      </p:bgPr>
    </p:bg>
    <p:spTree>
      <p:nvGrpSpPr>
        <p:cNvPr id="1" name="Shape 435"/>
        <p:cNvGrpSpPr/>
        <p:nvPr/>
      </p:nvGrpSpPr>
      <p:grpSpPr>
        <a:xfrm>
          <a:off x="0" y="0"/>
          <a:ext cx="0" cy="0"/>
          <a:chOff x="0" y="0"/>
          <a:chExt cx="0" cy="0"/>
        </a:xfrm>
      </p:grpSpPr>
      <p:sp>
        <p:nvSpPr>
          <p:cNvPr id="436" name="Google Shape;436;p13"/>
          <p:cNvSpPr/>
          <p:nvPr/>
        </p:nvSpPr>
        <p:spPr>
          <a:xfrm>
            <a:off x="188400" y="116100"/>
            <a:ext cx="8767200" cy="4911300"/>
          </a:xfrm>
          <a:prstGeom prst="roundRect">
            <a:avLst>
              <a:gd name="adj" fmla="val 3108"/>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3"/>
          <p:cNvSpPr/>
          <p:nvPr/>
        </p:nvSpPr>
        <p:spPr>
          <a:xfrm rot="5400000">
            <a:off x="142545" y="-142498"/>
            <a:ext cx="2262000" cy="2547011"/>
          </a:xfrm>
          <a:custGeom>
            <a:avLst/>
            <a:gdLst/>
            <a:ahLst/>
            <a:cxnLst/>
            <a:rect l="l" t="t" r="r" b="b"/>
            <a:pathLst>
              <a:path w="57024" h="64209" extrusionOk="0">
                <a:moveTo>
                  <a:pt x="0" y="0"/>
                </a:moveTo>
                <a:lnTo>
                  <a:pt x="0" y="64208"/>
                </a:lnTo>
                <a:lnTo>
                  <a:pt x="57023" y="64208"/>
                </a:lnTo>
                <a:cubicBezTo>
                  <a:pt x="56839" y="63628"/>
                  <a:pt x="56508" y="63080"/>
                  <a:pt x="56116" y="62606"/>
                </a:cubicBezTo>
                <a:cubicBezTo>
                  <a:pt x="55151" y="61430"/>
                  <a:pt x="53817" y="60503"/>
                  <a:pt x="52422" y="59911"/>
                </a:cubicBezTo>
                <a:cubicBezTo>
                  <a:pt x="51532" y="59531"/>
                  <a:pt x="50567" y="59309"/>
                  <a:pt x="49628" y="59091"/>
                </a:cubicBezTo>
                <a:cubicBezTo>
                  <a:pt x="48464" y="58822"/>
                  <a:pt x="47286" y="58609"/>
                  <a:pt x="46107" y="58420"/>
                </a:cubicBezTo>
                <a:cubicBezTo>
                  <a:pt x="44245" y="58120"/>
                  <a:pt x="42105" y="58231"/>
                  <a:pt x="40423" y="57275"/>
                </a:cubicBezTo>
                <a:cubicBezTo>
                  <a:pt x="38972" y="56451"/>
                  <a:pt x="38091" y="54997"/>
                  <a:pt x="37139" y="53683"/>
                </a:cubicBezTo>
                <a:cubicBezTo>
                  <a:pt x="36237" y="52435"/>
                  <a:pt x="35160" y="51205"/>
                  <a:pt x="33654" y="50706"/>
                </a:cubicBezTo>
                <a:cubicBezTo>
                  <a:pt x="32367" y="50279"/>
                  <a:pt x="31006" y="50183"/>
                  <a:pt x="29643" y="50183"/>
                </a:cubicBezTo>
                <a:cubicBezTo>
                  <a:pt x="28738" y="50183"/>
                  <a:pt x="27833" y="50226"/>
                  <a:pt x="26949" y="50241"/>
                </a:cubicBezTo>
                <a:cubicBezTo>
                  <a:pt x="26752" y="50245"/>
                  <a:pt x="26555" y="50247"/>
                  <a:pt x="26358" y="50247"/>
                </a:cubicBezTo>
                <a:cubicBezTo>
                  <a:pt x="24101" y="50247"/>
                  <a:pt x="21872" y="50019"/>
                  <a:pt x="19628" y="49752"/>
                </a:cubicBezTo>
                <a:cubicBezTo>
                  <a:pt x="18451" y="49612"/>
                  <a:pt x="17273" y="49469"/>
                  <a:pt x="16094" y="49353"/>
                </a:cubicBezTo>
                <a:cubicBezTo>
                  <a:pt x="15074" y="49256"/>
                  <a:pt x="14032" y="49252"/>
                  <a:pt x="13026" y="49047"/>
                </a:cubicBezTo>
                <a:cubicBezTo>
                  <a:pt x="11580" y="48751"/>
                  <a:pt x="10213" y="48066"/>
                  <a:pt x="9355" y="46829"/>
                </a:cubicBezTo>
                <a:cubicBezTo>
                  <a:pt x="8447" y="45517"/>
                  <a:pt x="8191" y="43840"/>
                  <a:pt x="8291" y="42274"/>
                </a:cubicBezTo>
                <a:cubicBezTo>
                  <a:pt x="8427" y="40156"/>
                  <a:pt x="9328" y="38214"/>
                  <a:pt x="10391" y="36409"/>
                </a:cubicBezTo>
                <a:cubicBezTo>
                  <a:pt x="11447" y="34617"/>
                  <a:pt x="12634" y="32909"/>
                  <a:pt x="13639" y="31087"/>
                </a:cubicBezTo>
                <a:cubicBezTo>
                  <a:pt x="15645" y="27454"/>
                  <a:pt x="17184" y="23448"/>
                  <a:pt x="17361" y="19264"/>
                </a:cubicBezTo>
                <a:cubicBezTo>
                  <a:pt x="17447" y="17238"/>
                  <a:pt x="17147" y="15211"/>
                  <a:pt x="16416" y="13316"/>
                </a:cubicBezTo>
                <a:cubicBezTo>
                  <a:pt x="16031" y="12316"/>
                  <a:pt x="15497" y="11391"/>
                  <a:pt x="14935" y="10480"/>
                </a:cubicBezTo>
                <a:cubicBezTo>
                  <a:pt x="14425" y="9655"/>
                  <a:pt x="13890" y="8841"/>
                  <a:pt x="13299" y="8073"/>
                </a:cubicBezTo>
                <a:cubicBezTo>
                  <a:pt x="12172" y="6606"/>
                  <a:pt x="10894" y="5256"/>
                  <a:pt x="9384" y="4183"/>
                </a:cubicBezTo>
                <a:cubicBezTo>
                  <a:pt x="8608" y="3630"/>
                  <a:pt x="7780" y="3149"/>
                  <a:pt x="6916" y="2746"/>
                </a:cubicBezTo>
                <a:cubicBezTo>
                  <a:pt x="5873" y="2260"/>
                  <a:pt x="4773" y="1943"/>
                  <a:pt x="3672" y="1616"/>
                </a:cubicBezTo>
                <a:cubicBezTo>
                  <a:pt x="2696" y="1326"/>
                  <a:pt x="1757" y="1025"/>
                  <a:pt x="874" y="508"/>
                </a:cubicBezTo>
                <a:cubicBezTo>
                  <a:pt x="591" y="342"/>
                  <a:pt x="300" y="164"/>
                  <a:pt x="0" y="0"/>
                </a:cubicBez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3"/>
          <p:cNvSpPr/>
          <p:nvPr/>
        </p:nvSpPr>
        <p:spPr>
          <a:xfrm>
            <a:off x="7960174" y="10"/>
            <a:ext cx="1183835" cy="2307143"/>
          </a:xfrm>
          <a:custGeom>
            <a:avLst/>
            <a:gdLst/>
            <a:ahLst/>
            <a:cxnLst/>
            <a:rect l="l" t="t" r="r" b="b"/>
            <a:pathLst>
              <a:path w="26287" h="51230" extrusionOk="0">
                <a:moveTo>
                  <a:pt x="1" y="0"/>
                </a:moveTo>
                <a:cubicBezTo>
                  <a:pt x="299" y="667"/>
                  <a:pt x="653" y="1308"/>
                  <a:pt x="1086" y="1901"/>
                </a:cubicBezTo>
                <a:cubicBezTo>
                  <a:pt x="2045" y="3209"/>
                  <a:pt x="3314" y="4076"/>
                  <a:pt x="4825" y="4636"/>
                </a:cubicBezTo>
                <a:cubicBezTo>
                  <a:pt x="6349" y="5199"/>
                  <a:pt x="7965" y="5497"/>
                  <a:pt x="9454" y="6152"/>
                </a:cubicBezTo>
                <a:cubicBezTo>
                  <a:pt x="10962" y="6815"/>
                  <a:pt x="12479" y="7535"/>
                  <a:pt x="13895" y="8375"/>
                </a:cubicBezTo>
                <a:cubicBezTo>
                  <a:pt x="15313" y="9217"/>
                  <a:pt x="16719" y="10263"/>
                  <a:pt x="17580" y="11703"/>
                </a:cubicBezTo>
                <a:cubicBezTo>
                  <a:pt x="19106" y="14261"/>
                  <a:pt x="18903" y="17485"/>
                  <a:pt x="18132" y="20249"/>
                </a:cubicBezTo>
                <a:cubicBezTo>
                  <a:pt x="17743" y="21649"/>
                  <a:pt x="17187" y="23007"/>
                  <a:pt x="16456" y="24267"/>
                </a:cubicBezTo>
                <a:cubicBezTo>
                  <a:pt x="15651" y="25655"/>
                  <a:pt x="14707" y="26963"/>
                  <a:pt x="13859" y="28325"/>
                </a:cubicBezTo>
                <a:cubicBezTo>
                  <a:pt x="13073" y="29581"/>
                  <a:pt x="12334" y="30887"/>
                  <a:pt x="11840" y="32288"/>
                </a:cubicBezTo>
                <a:cubicBezTo>
                  <a:pt x="11346" y="33691"/>
                  <a:pt x="11144" y="35171"/>
                  <a:pt x="11229" y="36657"/>
                </a:cubicBezTo>
                <a:cubicBezTo>
                  <a:pt x="11401" y="39680"/>
                  <a:pt x="12582" y="42471"/>
                  <a:pt x="14737" y="44606"/>
                </a:cubicBezTo>
                <a:cubicBezTo>
                  <a:pt x="16739" y="46589"/>
                  <a:pt x="19276" y="47942"/>
                  <a:pt x="21792" y="49150"/>
                </a:cubicBezTo>
                <a:cubicBezTo>
                  <a:pt x="23273" y="49862"/>
                  <a:pt x="24762" y="50595"/>
                  <a:pt x="26287" y="51230"/>
                </a:cubicBezTo>
                <a:lnTo>
                  <a:pt x="26287" y="0"/>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13"/>
          <p:cNvGrpSpPr/>
          <p:nvPr/>
        </p:nvGrpSpPr>
        <p:grpSpPr>
          <a:xfrm>
            <a:off x="303438" y="4306483"/>
            <a:ext cx="331869" cy="302008"/>
            <a:chOff x="543357" y="4571475"/>
            <a:chExt cx="132758" cy="120823"/>
          </a:xfrm>
        </p:grpSpPr>
        <p:sp>
          <p:nvSpPr>
            <p:cNvPr id="440" name="Google Shape;440;p13"/>
            <p:cNvSpPr/>
            <p:nvPr/>
          </p:nvSpPr>
          <p:spPr>
            <a:xfrm>
              <a:off x="543357" y="4681367"/>
              <a:ext cx="7915" cy="10931"/>
            </a:xfrm>
            <a:custGeom>
              <a:avLst/>
              <a:gdLst/>
              <a:ahLst/>
              <a:cxnLst/>
              <a:rect l="l" t="t" r="r" b="b"/>
              <a:pathLst>
                <a:path w="189" h="261" extrusionOk="0">
                  <a:moveTo>
                    <a:pt x="115" y="1"/>
                  </a:moveTo>
                  <a:cubicBezTo>
                    <a:pt x="114" y="1"/>
                    <a:pt x="113" y="1"/>
                    <a:pt x="112" y="1"/>
                  </a:cubicBezTo>
                  <a:lnTo>
                    <a:pt x="94" y="1"/>
                  </a:lnTo>
                  <a:cubicBezTo>
                    <a:pt x="84" y="1"/>
                    <a:pt x="74" y="5"/>
                    <a:pt x="66" y="6"/>
                  </a:cubicBezTo>
                  <a:cubicBezTo>
                    <a:pt x="47" y="9"/>
                    <a:pt x="32" y="22"/>
                    <a:pt x="21" y="39"/>
                  </a:cubicBezTo>
                  <a:cubicBezTo>
                    <a:pt x="17" y="45"/>
                    <a:pt x="13" y="54"/>
                    <a:pt x="10" y="60"/>
                  </a:cubicBezTo>
                  <a:lnTo>
                    <a:pt x="10" y="62"/>
                  </a:lnTo>
                  <a:cubicBezTo>
                    <a:pt x="7" y="66"/>
                    <a:pt x="5" y="82"/>
                    <a:pt x="3" y="86"/>
                  </a:cubicBezTo>
                  <a:lnTo>
                    <a:pt x="3" y="87"/>
                  </a:lnTo>
                  <a:cubicBezTo>
                    <a:pt x="3" y="90"/>
                    <a:pt x="0" y="109"/>
                    <a:pt x="0" y="113"/>
                  </a:cubicBezTo>
                  <a:lnTo>
                    <a:pt x="0" y="115"/>
                  </a:lnTo>
                  <a:lnTo>
                    <a:pt x="0" y="116"/>
                  </a:lnTo>
                  <a:cubicBezTo>
                    <a:pt x="0" y="121"/>
                    <a:pt x="3" y="136"/>
                    <a:pt x="5" y="142"/>
                  </a:cubicBezTo>
                  <a:lnTo>
                    <a:pt x="5" y="143"/>
                  </a:lnTo>
                  <a:cubicBezTo>
                    <a:pt x="7" y="154"/>
                    <a:pt x="11" y="165"/>
                    <a:pt x="17" y="174"/>
                  </a:cubicBezTo>
                  <a:cubicBezTo>
                    <a:pt x="21" y="184"/>
                    <a:pt x="28" y="195"/>
                    <a:pt x="34" y="203"/>
                  </a:cubicBezTo>
                  <a:cubicBezTo>
                    <a:pt x="44" y="212"/>
                    <a:pt x="53" y="222"/>
                    <a:pt x="61" y="231"/>
                  </a:cubicBezTo>
                  <a:cubicBezTo>
                    <a:pt x="68" y="237"/>
                    <a:pt x="74" y="243"/>
                    <a:pt x="80" y="249"/>
                  </a:cubicBezTo>
                  <a:cubicBezTo>
                    <a:pt x="89" y="256"/>
                    <a:pt x="98" y="258"/>
                    <a:pt x="108" y="258"/>
                  </a:cubicBezTo>
                  <a:cubicBezTo>
                    <a:pt x="111" y="260"/>
                    <a:pt x="114" y="260"/>
                    <a:pt x="117" y="260"/>
                  </a:cubicBezTo>
                  <a:cubicBezTo>
                    <a:pt x="124" y="260"/>
                    <a:pt x="130" y="258"/>
                    <a:pt x="136" y="256"/>
                  </a:cubicBezTo>
                  <a:cubicBezTo>
                    <a:pt x="147" y="252"/>
                    <a:pt x="155" y="245"/>
                    <a:pt x="160" y="237"/>
                  </a:cubicBezTo>
                  <a:cubicBezTo>
                    <a:pt x="169" y="228"/>
                    <a:pt x="174" y="219"/>
                    <a:pt x="177" y="208"/>
                  </a:cubicBezTo>
                  <a:cubicBezTo>
                    <a:pt x="178" y="199"/>
                    <a:pt x="182" y="191"/>
                    <a:pt x="183" y="184"/>
                  </a:cubicBezTo>
                  <a:cubicBezTo>
                    <a:pt x="189" y="167"/>
                    <a:pt x="188" y="150"/>
                    <a:pt x="183" y="131"/>
                  </a:cubicBezTo>
                  <a:cubicBezTo>
                    <a:pt x="181" y="124"/>
                    <a:pt x="179" y="116"/>
                    <a:pt x="175" y="109"/>
                  </a:cubicBezTo>
                  <a:cubicBezTo>
                    <a:pt x="177" y="102"/>
                    <a:pt x="179" y="96"/>
                    <a:pt x="179" y="87"/>
                  </a:cubicBezTo>
                  <a:cubicBezTo>
                    <a:pt x="177" y="79"/>
                    <a:pt x="177" y="73"/>
                    <a:pt x="175" y="63"/>
                  </a:cubicBezTo>
                  <a:cubicBezTo>
                    <a:pt x="173" y="50"/>
                    <a:pt x="167" y="36"/>
                    <a:pt x="156" y="25"/>
                  </a:cubicBezTo>
                  <a:lnTo>
                    <a:pt x="143" y="12"/>
                  </a:lnTo>
                  <a:cubicBezTo>
                    <a:pt x="134" y="5"/>
                    <a:pt x="125" y="1"/>
                    <a:pt x="115"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3"/>
            <p:cNvSpPr/>
            <p:nvPr/>
          </p:nvSpPr>
          <p:spPr>
            <a:xfrm>
              <a:off x="579918" y="4643340"/>
              <a:ext cx="25463" cy="23034"/>
            </a:xfrm>
            <a:custGeom>
              <a:avLst/>
              <a:gdLst/>
              <a:ahLst/>
              <a:cxnLst/>
              <a:rect l="l" t="t" r="r" b="b"/>
              <a:pathLst>
                <a:path w="608" h="550" extrusionOk="0">
                  <a:moveTo>
                    <a:pt x="368" y="0"/>
                  </a:moveTo>
                  <a:cubicBezTo>
                    <a:pt x="330" y="0"/>
                    <a:pt x="293" y="9"/>
                    <a:pt x="259" y="24"/>
                  </a:cubicBezTo>
                  <a:cubicBezTo>
                    <a:pt x="232" y="30"/>
                    <a:pt x="209" y="42"/>
                    <a:pt x="186" y="60"/>
                  </a:cubicBezTo>
                  <a:cubicBezTo>
                    <a:pt x="150" y="80"/>
                    <a:pt x="117" y="106"/>
                    <a:pt x="90" y="140"/>
                  </a:cubicBezTo>
                  <a:cubicBezTo>
                    <a:pt x="75" y="162"/>
                    <a:pt x="60" y="182"/>
                    <a:pt x="44" y="204"/>
                  </a:cubicBezTo>
                  <a:cubicBezTo>
                    <a:pt x="34" y="226"/>
                    <a:pt x="26" y="249"/>
                    <a:pt x="15" y="270"/>
                  </a:cubicBezTo>
                  <a:cubicBezTo>
                    <a:pt x="3" y="301"/>
                    <a:pt x="0" y="334"/>
                    <a:pt x="9" y="366"/>
                  </a:cubicBezTo>
                  <a:cubicBezTo>
                    <a:pt x="9" y="399"/>
                    <a:pt x="19" y="426"/>
                    <a:pt x="41" y="452"/>
                  </a:cubicBezTo>
                  <a:cubicBezTo>
                    <a:pt x="42" y="455"/>
                    <a:pt x="47" y="457"/>
                    <a:pt x="49" y="461"/>
                  </a:cubicBezTo>
                  <a:lnTo>
                    <a:pt x="57" y="470"/>
                  </a:lnTo>
                  <a:cubicBezTo>
                    <a:pt x="60" y="472"/>
                    <a:pt x="61" y="474"/>
                    <a:pt x="61" y="475"/>
                  </a:cubicBezTo>
                  <a:cubicBezTo>
                    <a:pt x="82" y="502"/>
                    <a:pt x="105" y="521"/>
                    <a:pt x="137" y="529"/>
                  </a:cubicBezTo>
                  <a:cubicBezTo>
                    <a:pt x="148" y="536"/>
                    <a:pt x="158" y="540"/>
                    <a:pt x="169" y="541"/>
                  </a:cubicBezTo>
                  <a:lnTo>
                    <a:pt x="171" y="541"/>
                  </a:lnTo>
                  <a:cubicBezTo>
                    <a:pt x="173" y="541"/>
                    <a:pt x="175" y="543"/>
                    <a:pt x="177" y="543"/>
                  </a:cubicBezTo>
                  <a:cubicBezTo>
                    <a:pt x="196" y="547"/>
                    <a:pt x="215" y="550"/>
                    <a:pt x="235" y="550"/>
                  </a:cubicBezTo>
                  <a:cubicBezTo>
                    <a:pt x="266" y="550"/>
                    <a:pt x="297" y="544"/>
                    <a:pt x="326" y="536"/>
                  </a:cubicBezTo>
                  <a:lnTo>
                    <a:pt x="326" y="536"/>
                  </a:lnTo>
                  <a:cubicBezTo>
                    <a:pt x="324" y="537"/>
                    <a:pt x="320" y="537"/>
                    <a:pt x="319" y="540"/>
                  </a:cubicBezTo>
                  <a:cubicBezTo>
                    <a:pt x="322" y="537"/>
                    <a:pt x="327" y="536"/>
                    <a:pt x="331" y="536"/>
                  </a:cubicBezTo>
                  <a:cubicBezTo>
                    <a:pt x="335" y="535"/>
                    <a:pt x="341" y="533"/>
                    <a:pt x="347" y="531"/>
                  </a:cubicBezTo>
                  <a:cubicBezTo>
                    <a:pt x="349" y="531"/>
                    <a:pt x="349" y="531"/>
                    <a:pt x="352" y="529"/>
                  </a:cubicBezTo>
                  <a:lnTo>
                    <a:pt x="353" y="529"/>
                  </a:lnTo>
                  <a:cubicBezTo>
                    <a:pt x="373" y="521"/>
                    <a:pt x="395" y="514"/>
                    <a:pt x="415" y="506"/>
                  </a:cubicBezTo>
                  <a:cubicBezTo>
                    <a:pt x="448" y="490"/>
                    <a:pt x="478" y="470"/>
                    <a:pt x="502" y="445"/>
                  </a:cubicBezTo>
                  <a:cubicBezTo>
                    <a:pt x="521" y="432"/>
                    <a:pt x="536" y="414"/>
                    <a:pt x="548" y="394"/>
                  </a:cubicBezTo>
                  <a:cubicBezTo>
                    <a:pt x="568" y="371"/>
                    <a:pt x="583" y="341"/>
                    <a:pt x="591" y="311"/>
                  </a:cubicBezTo>
                  <a:cubicBezTo>
                    <a:pt x="593" y="303"/>
                    <a:pt x="597" y="292"/>
                    <a:pt x="598" y="284"/>
                  </a:cubicBezTo>
                  <a:lnTo>
                    <a:pt x="598" y="284"/>
                  </a:lnTo>
                  <a:cubicBezTo>
                    <a:pt x="589" y="305"/>
                    <a:pt x="579" y="327"/>
                    <a:pt x="570" y="350"/>
                  </a:cubicBezTo>
                  <a:cubicBezTo>
                    <a:pt x="571" y="338"/>
                    <a:pt x="577" y="327"/>
                    <a:pt x="582" y="316"/>
                  </a:cubicBezTo>
                  <a:cubicBezTo>
                    <a:pt x="598" y="285"/>
                    <a:pt x="608" y="251"/>
                    <a:pt x="608" y="216"/>
                  </a:cubicBezTo>
                  <a:cubicBezTo>
                    <a:pt x="605" y="196"/>
                    <a:pt x="602" y="175"/>
                    <a:pt x="598" y="152"/>
                  </a:cubicBezTo>
                  <a:lnTo>
                    <a:pt x="598" y="151"/>
                  </a:lnTo>
                  <a:cubicBezTo>
                    <a:pt x="597" y="148"/>
                    <a:pt x="596" y="147"/>
                    <a:pt x="596" y="143"/>
                  </a:cubicBezTo>
                  <a:cubicBezTo>
                    <a:pt x="589" y="122"/>
                    <a:pt x="581" y="103"/>
                    <a:pt x="567" y="87"/>
                  </a:cubicBezTo>
                  <a:cubicBezTo>
                    <a:pt x="551" y="74"/>
                    <a:pt x="536" y="60"/>
                    <a:pt x="521" y="45"/>
                  </a:cubicBezTo>
                  <a:cubicBezTo>
                    <a:pt x="520" y="45"/>
                    <a:pt x="520" y="42"/>
                    <a:pt x="517" y="42"/>
                  </a:cubicBezTo>
                  <a:cubicBezTo>
                    <a:pt x="516" y="42"/>
                    <a:pt x="514" y="41"/>
                    <a:pt x="513" y="41"/>
                  </a:cubicBezTo>
                  <a:cubicBezTo>
                    <a:pt x="487" y="28"/>
                    <a:pt x="460" y="14"/>
                    <a:pt x="434" y="7"/>
                  </a:cubicBezTo>
                  <a:cubicBezTo>
                    <a:pt x="413" y="6"/>
                    <a:pt x="391" y="2"/>
                    <a:pt x="368"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3"/>
            <p:cNvSpPr/>
            <p:nvPr/>
          </p:nvSpPr>
          <p:spPr>
            <a:xfrm>
              <a:off x="567773" y="4571475"/>
              <a:ext cx="47283" cy="38697"/>
            </a:xfrm>
            <a:custGeom>
              <a:avLst/>
              <a:gdLst/>
              <a:ahLst/>
              <a:cxnLst/>
              <a:rect l="l" t="t" r="r" b="b"/>
              <a:pathLst>
                <a:path w="1129" h="924" extrusionOk="0">
                  <a:moveTo>
                    <a:pt x="713" y="1"/>
                  </a:moveTo>
                  <a:cubicBezTo>
                    <a:pt x="702" y="1"/>
                    <a:pt x="691" y="1"/>
                    <a:pt x="681" y="2"/>
                  </a:cubicBezTo>
                  <a:cubicBezTo>
                    <a:pt x="604" y="3"/>
                    <a:pt x="529" y="19"/>
                    <a:pt x="460" y="49"/>
                  </a:cubicBezTo>
                  <a:cubicBezTo>
                    <a:pt x="384" y="71"/>
                    <a:pt x="315" y="106"/>
                    <a:pt x="250" y="156"/>
                  </a:cubicBezTo>
                  <a:cubicBezTo>
                    <a:pt x="189" y="197"/>
                    <a:pt x="139" y="247"/>
                    <a:pt x="101" y="309"/>
                  </a:cubicBezTo>
                  <a:cubicBezTo>
                    <a:pt x="59" y="360"/>
                    <a:pt x="27" y="416"/>
                    <a:pt x="13" y="483"/>
                  </a:cubicBezTo>
                  <a:cubicBezTo>
                    <a:pt x="10" y="522"/>
                    <a:pt x="6" y="561"/>
                    <a:pt x="0" y="599"/>
                  </a:cubicBezTo>
                  <a:cubicBezTo>
                    <a:pt x="7" y="679"/>
                    <a:pt x="38" y="749"/>
                    <a:pt x="95" y="806"/>
                  </a:cubicBezTo>
                  <a:cubicBezTo>
                    <a:pt x="128" y="827"/>
                    <a:pt x="160" y="849"/>
                    <a:pt x="193" y="873"/>
                  </a:cubicBezTo>
                  <a:cubicBezTo>
                    <a:pt x="263" y="906"/>
                    <a:pt x="338" y="923"/>
                    <a:pt x="416" y="923"/>
                  </a:cubicBezTo>
                  <a:cubicBezTo>
                    <a:pt x="426" y="923"/>
                    <a:pt x="437" y="923"/>
                    <a:pt x="448" y="922"/>
                  </a:cubicBezTo>
                  <a:cubicBezTo>
                    <a:pt x="524" y="919"/>
                    <a:pt x="600" y="904"/>
                    <a:pt x="669" y="875"/>
                  </a:cubicBezTo>
                  <a:cubicBezTo>
                    <a:pt x="745" y="853"/>
                    <a:pt x="814" y="816"/>
                    <a:pt x="879" y="768"/>
                  </a:cubicBezTo>
                  <a:cubicBezTo>
                    <a:pt x="940" y="727"/>
                    <a:pt x="990" y="677"/>
                    <a:pt x="1028" y="613"/>
                  </a:cubicBezTo>
                  <a:cubicBezTo>
                    <a:pt x="1070" y="564"/>
                    <a:pt x="1100" y="507"/>
                    <a:pt x="1116" y="441"/>
                  </a:cubicBezTo>
                  <a:cubicBezTo>
                    <a:pt x="1119" y="402"/>
                    <a:pt x="1123" y="362"/>
                    <a:pt x="1128" y="324"/>
                  </a:cubicBezTo>
                  <a:cubicBezTo>
                    <a:pt x="1123" y="240"/>
                    <a:pt x="1090" y="172"/>
                    <a:pt x="1033" y="117"/>
                  </a:cubicBezTo>
                  <a:lnTo>
                    <a:pt x="936" y="50"/>
                  </a:lnTo>
                  <a:cubicBezTo>
                    <a:pt x="864" y="18"/>
                    <a:pt x="790" y="1"/>
                    <a:pt x="713"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3"/>
            <p:cNvSpPr/>
            <p:nvPr/>
          </p:nvSpPr>
          <p:spPr>
            <a:xfrm>
              <a:off x="662797" y="4589483"/>
              <a:ext cx="13318" cy="7873"/>
            </a:xfrm>
            <a:custGeom>
              <a:avLst/>
              <a:gdLst/>
              <a:ahLst/>
              <a:cxnLst/>
              <a:rect l="l" t="t" r="r" b="b"/>
              <a:pathLst>
                <a:path w="318" h="188" extrusionOk="0">
                  <a:moveTo>
                    <a:pt x="182" y="0"/>
                  </a:moveTo>
                  <a:cubicBezTo>
                    <a:pt x="81" y="0"/>
                    <a:pt x="1" y="187"/>
                    <a:pt x="136" y="187"/>
                  </a:cubicBezTo>
                  <a:cubicBezTo>
                    <a:pt x="239" y="187"/>
                    <a:pt x="318" y="0"/>
                    <a:pt x="18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13"/>
          <p:cNvGrpSpPr/>
          <p:nvPr/>
        </p:nvGrpSpPr>
        <p:grpSpPr>
          <a:xfrm>
            <a:off x="7177258" y="358387"/>
            <a:ext cx="382052" cy="352028"/>
            <a:chOff x="1814860" y="5259012"/>
            <a:chExt cx="164126" cy="151228"/>
          </a:xfrm>
        </p:grpSpPr>
        <p:sp>
          <p:nvSpPr>
            <p:cNvPr id="445" name="Google Shape;445;p13"/>
            <p:cNvSpPr/>
            <p:nvPr/>
          </p:nvSpPr>
          <p:spPr>
            <a:xfrm>
              <a:off x="1814860" y="5278068"/>
              <a:ext cx="18092" cy="24374"/>
            </a:xfrm>
            <a:custGeom>
              <a:avLst/>
              <a:gdLst/>
              <a:ahLst/>
              <a:cxnLst/>
              <a:rect l="l" t="t" r="r" b="b"/>
              <a:pathLst>
                <a:path w="432" h="582" extrusionOk="0">
                  <a:moveTo>
                    <a:pt x="321" y="1"/>
                  </a:moveTo>
                  <a:cubicBezTo>
                    <a:pt x="275" y="1"/>
                    <a:pt x="231" y="22"/>
                    <a:pt x="197" y="53"/>
                  </a:cubicBezTo>
                  <a:cubicBezTo>
                    <a:pt x="166" y="80"/>
                    <a:pt x="140" y="109"/>
                    <a:pt x="113" y="140"/>
                  </a:cubicBezTo>
                  <a:cubicBezTo>
                    <a:pt x="86" y="170"/>
                    <a:pt x="70" y="207"/>
                    <a:pt x="52" y="243"/>
                  </a:cubicBezTo>
                  <a:cubicBezTo>
                    <a:pt x="41" y="266"/>
                    <a:pt x="31" y="290"/>
                    <a:pt x="22" y="316"/>
                  </a:cubicBezTo>
                  <a:cubicBezTo>
                    <a:pt x="16" y="336"/>
                    <a:pt x="8" y="358"/>
                    <a:pt x="3" y="378"/>
                  </a:cubicBezTo>
                  <a:cubicBezTo>
                    <a:pt x="1" y="399"/>
                    <a:pt x="2" y="419"/>
                    <a:pt x="5" y="439"/>
                  </a:cubicBezTo>
                  <a:cubicBezTo>
                    <a:pt x="8" y="451"/>
                    <a:pt x="9" y="465"/>
                    <a:pt x="12" y="476"/>
                  </a:cubicBezTo>
                  <a:cubicBezTo>
                    <a:pt x="21" y="519"/>
                    <a:pt x="52" y="556"/>
                    <a:pt x="93" y="569"/>
                  </a:cubicBezTo>
                  <a:lnTo>
                    <a:pt x="139" y="580"/>
                  </a:lnTo>
                  <a:cubicBezTo>
                    <a:pt x="146" y="581"/>
                    <a:pt x="152" y="581"/>
                    <a:pt x="159" y="581"/>
                  </a:cubicBezTo>
                  <a:cubicBezTo>
                    <a:pt x="179" y="581"/>
                    <a:pt x="198" y="578"/>
                    <a:pt x="218" y="571"/>
                  </a:cubicBezTo>
                  <a:cubicBezTo>
                    <a:pt x="262" y="560"/>
                    <a:pt x="310" y="537"/>
                    <a:pt x="344" y="503"/>
                  </a:cubicBezTo>
                  <a:cubicBezTo>
                    <a:pt x="356" y="489"/>
                    <a:pt x="368" y="476"/>
                    <a:pt x="382" y="462"/>
                  </a:cubicBezTo>
                  <a:cubicBezTo>
                    <a:pt x="402" y="435"/>
                    <a:pt x="414" y="407"/>
                    <a:pt x="418" y="373"/>
                  </a:cubicBezTo>
                  <a:cubicBezTo>
                    <a:pt x="420" y="367"/>
                    <a:pt x="422" y="361"/>
                    <a:pt x="424" y="357"/>
                  </a:cubicBezTo>
                  <a:cubicBezTo>
                    <a:pt x="425" y="340"/>
                    <a:pt x="429" y="327"/>
                    <a:pt x="430" y="319"/>
                  </a:cubicBezTo>
                  <a:cubicBezTo>
                    <a:pt x="432" y="304"/>
                    <a:pt x="432" y="283"/>
                    <a:pt x="430" y="268"/>
                  </a:cubicBezTo>
                  <a:cubicBezTo>
                    <a:pt x="429" y="259"/>
                    <a:pt x="429" y="251"/>
                    <a:pt x="428" y="243"/>
                  </a:cubicBezTo>
                  <a:cubicBezTo>
                    <a:pt x="425" y="235"/>
                    <a:pt x="425" y="225"/>
                    <a:pt x="425" y="217"/>
                  </a:cubicBezTo>
                  <a:cubicBezTo>
                    <a:pt x="428" y="189"/>
                    <a:pt x="429" y="160"/>
                    <a:pt x="424" y="130"/>
                  </a:cubicBezTo>
                  <a:cubicBezTo>
                    <a:pt x="421" y="110"/>
                    <a:pt x="418" y="90"/>
                    <a:pt x="417" y="69"/>
                  </a:cubicBezTo>
                  <a:cubicBezTo>
                    <a:pt x="414" y="52"/>
                    <a:pt x="403" y="34"/>
                    <a:pt x="388" y="22"/>
                  </a:cubicBezTo>
                  <a:cubicBezTo>
                    <a:pt x="371" y="11"/>
                    <a:pt x="353" y="4"/>
                    <a:pt x="333" y="1"/>
                  </a:cubicBezTo>
                  <a:cubicBezTo>
                    <a:pt x="329" y="1"/>
                    <a:pt x="325" y="1"/>
                    <a:pt x="321"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3"/>
            <p:cNvSpPr/>
            <p:nvPr/>
          </p:nvSpPr>
          <p:spPr>
            <a:xfrm>
              <a:off x="1863189" y="5262488"/>
              <a:ext cx="15956" cy="11349"/>
            </a:xfrm>
            <a:custGeom>
              <a:avLst/>
              <a:gdLst/>
              <a:ahLst/>
              <a:cxnLst/>
              <a:rect l="l" t="t" r="r" b="b"/>
              <a:pathLst>
                <a:path w="381" h="271" extrusionOk="0">
                  <a:moveTo>
                    <a:pt x="238" y="1"/>
                  </a:moveTo>
                  <a:cubicBezTo>
                    <a:pt x="105" y="1"/>
                    <a:pt x="0" y="270"/>
                    <a:pt x="144" y="270"/>
                  </a:cubicBezTo>
                  <a:cubicBezTo>
                    <a:pt x="144" y="270"/>
                    <a:pt x="145" y="270"/>
                    <a:pt x="145" y="270"/>
                  </a:cubicBezTo>
                  <a:cubicBezTo>
                    <a:pt x="277" y="270"/>
                    <a:pt x="381" y="1"/>
                    <a:pt x="238"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3"/>
            <p:cNvSpPr/>
            <p:nvPr/>
          </p:nvSpPr>
          <p:spPr>
            <a:xfrm>
              <a:off x="1881909" y="5290590"/>
              <a:ext cx="31787" cy="26175"/>
            </a:xfrm>
            <a:custGeom>
              <a:avLst/>
              <a:gdLst/>
              <a:ahLst/>
              <a:cxnLst/>
              <a:rect l="l" t="t" r="r" b="b"/>
              <a:pathLst>
                <a:path w="759" h="625" extrusionOk="0">
                  <a:moveTo>
                    <a:pt x="478" y="1"/>
                  </a:moveTo>
                  <a:cubicBezTo>
                    <a:pt x="298" y="1"/>
                    <a:pt x="105" y="146"/>
                    <a:pt x="51" y="318"/>
                  </a:cubicBezTo>
                  <a:cubicBezTo>
                    <a:pt x="1" y="486"/>
                    <a:pt x="105" y="624"/>
                    <a:pt x="280" y="624"/>
                  </a:cubicBezTo>
                  <a:cubicBezTo>
                    <a:pt x="462" y="624"/>
                    <a:pt x="653" y="481"/>
                    <a:pt x="707" y="308"/>
                  </a:cubicBezTo>
                  <a:cubicBezTo>
                    <a:pt x="758" y="142"/>
                    <a:pt x="653" y="1"/>
                    <a:pt x="478"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3"/>
            <p:cNvSpPr/>
            <p:nvPr/>
          </p:nvSpPr>
          <p:spPr>
            <a:xfrm>
              <a:off x="1970526" y="5259012"/>
              <a:ext cx="8460" cy="6491"/>
            </a:xfrm>
            <a:custGeom>
              <a:avLst/>
              <a:gdLst/>
              <a:ahLst/>
              <a:cxnLst/>
              <a:rect l="l" t="t" r="r" b="b"/>
              <a:pathLst>
                <a:path w="202" h="155" extrusionOk="0">
                  <a:moveTo>
                    <a:pt x="117" y="1"/>
                  </a:moveTo>
                  <a:cubicBezTo>
                    <a:pt x="46" y="1"/>
                    <a:pt x="1" y="154"/>
                    <a:pt x="82" y="154"/>
                  </a:cubicBezTo>
                  <a:cubicBezTo>
                    <a:pt x="82" y="154"/>
                    <a:pt x="83" y="154"/>
                    <a:pt x="83" y="154"/>
                  </a:cubicBezTo>
                  <a:cubicBezTo>
                    <a:pt x="157" y="154"/>
                    <a:pt x="201" y="1"/>
                    <a:pt x="117"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a:off x="1867670" y="5374139"/>
              <a:ext cx="27641" cy="36101"/>
            </a:xfrm>
            <a:custGeom>
              <a:avLst/>
              <a:gdLst/>
              <a:ahLst/>
              <a:cxnLst/>
              <a:rect l="l" t="t" r="r" b="b"/>
              <a:pathLst>
                <a:path w="660" h="862" extrusionOk="0">
                  <a:moveTo>
                    <a:pt x="379" y="1"/>
                  </a:moveTo>
                  <a:cubicBezTo>
                    <a:pt x="344" y="1"/>
                    <a:pt x="309" y="8"/>
                    <a:pt x="276" y="24"/>
                  </a:cubicBezTo>
                  <a:cubicBezTo>
                    <a:pt x="231" y="43"/>
                    <a:pt x="192" y="72"/>
                    <a:pt x="160" y="108"/>
                  </a:cubicBezTo>
                  <a:cubicBezTo>
                    <a:pt x="120" y="145"/>
                    <a:pt x="90" y="187"/>
                    <a:pt x="68" y="237"/>
                  </a:cubicBezTo>
                  <a:cubicBezTo>
                    <a:pt x="32" y="309"/>
                    <a:pt x="11" y="383"/>
                    <a:pt x="4" y="462"/>
                  </a:cubicBezTo>
                  <a:cubicBezTo>
                    <a:pt x="0" y="533"/>
                    <a:pt x="9" y="602"/>
                    <a:pt x="32" y="669"/>
                  </a:cubicBezTo>
                  <a:lnTo>
                    <a:pt x="32" y="672"/>
                  </a:lnTo>
                  <a:cubicBezTo>
                    <a:pt x="45" y="699"/>
                    <a:pt x="61" y="728"/>
                    <a:pt x="75" y="755"/>
                  </a:cubicBezTo>
                  <a:cubicBezTo>
                    <a:pt x="98" y="793"/>
                    <a:pt x="132" y="820"/>
                    <a:pt x="173" y="836"/>
                  </a:cubicBezTo>
                  <a:cubicBezTo>
                    <a:pt x="194" y="850"/>
                    <a:pt x="217" y="858"/>
                    <a:pt x="243" y="858"/>
                  </a:cubicBezTo>
                  <a:cubicBezTo>
                    <a:pt x="246" y="858"/>
                    <a:pt x="250" y="858"/>
                    <a:pt x="254" y="858"/>
                  </a:cubicBezTo>
                  <a:cubicBezTo>
                    <a:pt x="266" y="860"/>
                    <a:pt x="278" y="861"/>
                    <a:pt x="290" y="861"/>
                  </a:cubicBezTo>
                  <a:cubicBezTo>
                    <a:pt x="322" y="861"/>
                    <a:pt x="352" y="854"/>
                    <a:pt x="381" y="839"/>
                  </a:cubicBezTo>
                  <a:cubicBezTo>
                    <a:pt x="408" y="823"/>
                    <a:pt x="434" y="806"/>
                    <a:pt x="461" y="790"/>
                  </a:cubicBezTo>
                  <a:cubicBezTo>
                    <a:pt x="484" y="766"/>
                    <a:pt x="509" y="743"/>
                    <a:pt x="532" y="717"/>
                  </a:cubicBezTo>
                  <a:cubicBezTo>
                    <a:pt x="567" y="673"/>
                    <a:pt x="594" y="623"/>
                    <a:pt x="612" y="569"/>
                  </a:cubicBezTo>
                  <a:cubicBezTo>
                    <a:pt x="635" y="515"/>
                    <a:pt x="651" y="459"/>
                    <a:pt x="652" y="400"/>
                  </a:cubicBezTo>
                  <a:lnTo>
                    <a:pt x="652" y="398"/>
                  </a:lnTo>
                  <a:cubicBezTo>
                    <a:pt x="659" y="328"/>
                    <a:pt x="648" y="259"/>
                    <a:pt x="625" y="192"/>
                  </a:cubicBezTo>
                  <a:cubicBezTo>
                    <a:pt x="605" y="133"/>
                    <a:pt x="570" y="85"/>
                    <a:pt x="522" y="46"/>
                  </a:cubicBezTo>
                  <a:cubicBezTo>
                    <a:pt x="497" y="34"/>
                    <a:pt x="471" y="21"/>
                    <a:pt x="445" y="9"/>
                  </a:cubicBezTo>
                  <a:cubicBezTo>
                    <a:pt x="423" y="4"/>
                    <a:pt x="401" y="1"/>
                    <a:pt x="379"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13"/>
          <p:cNvGrpSpPr/>
          <p:nvPr/>
        </p:nvGrpSpPr>
        <p:grpSpPr>
          <a:xfrm>
            <a:off x="5580140" y="4608490"/>
            <a:ext cx="597293" cy="288366"/>
            <a:chOff x="4271720" y="4639781"/>
            <a:chExt cx="283064" cy="136653"/>
          </a:xfrm>
        </p:grpSpPr>
        <p:sp>
          <p:nvSpPr>
            <p:cNvPr id="451" name="Google Shape;451;p13"/>
            <p:cNvSpPr/>
            <p:nvPr/>
          </p:nvSpPr>
          <p:spPr>
            <a:xfrm>
              <a:off x="4417963" y="4647361"/>
              <a:ext cx="44309" cy="60475"/>
            </a:xfrm>
            <a:custGeom>
              <a:avLst/>
              <a:gdLst/>
              <a:ahLst/>
              <a:cxnLst/>
              <a:rect l="l" t="t" r="r" b="b"/>
              <a:pathLst>
                <a:path w="1058" h="1444" extrusionOk="0">
                  <a:moveTo>
                    <a:pt x="637" y="1"/>
                  </a:moveTo>
                  <a:cubicBezTo>
                    <a:pt x="587" y="1"/>
                    <a:pt x="537" y="12"/>
                    <a:pt x="490" y="32"/>
                  </a:cubicBezTo>
                  <a:cubicBezTo>
                    <a:pt x="486" y="33"/>
                    <a:pt x="482" y="35"/>
                    <a:pt x="476" y="37"/>
                  </a:cubicBezTo>
                  <a:cubicBezTo>
                    <a:pt x="461" y="41"/>
                    <a:pt x="447" y="45"/>
                    <a:pt x="429" y="45"/>
                  </a:cubicBezTo>
                  <a:lnTo>
                    <a:pt x="318" y="87"/>
                  </a:lnTo>
                  <a:cubicBezTo>
                    <a:pt x="284" y="113"/>
                    <a:pt x="250" y="140"/>
                    <a:pt x="216" y="166"/>
                  </a:cubicBezTo>
                  <a:cubicBezTo>
                    <a:pt x="211" y="170"/>
                    <a:pt x="132" y="269"/>
                    <a:pt x="129" y="276"/>
                  </a:cubicBezTo>
                  <a:lnTo>
                    <a:pt x="63" y="407"/>
                  </a:lnTo>
                  <a:lnTo>
                    <a:pt x="22" y="561"/>
                  </a:lnTo>
                  <a:cubicBezTo>
                    <a:pt x="1" y="669"/>
                    <a:pt x="9" y="703"/>
                    <a:pt x="21" y="794"/>
                  </a:cubicBezTo>
                  <a:cubicBezTo>
                    <a:pt x="22" y="843"/>
                    <a:pt x="33" y="889"/>
                    <a:pt x="53" y="933"/>
                  </a:cubicBezTo>
                  <a:cubicBezTo>
                    <a:pt x="63" y="977"/>
                    <a:pt x="82" y="1016"/>
                    <a:pt x="112" y="1051"/>
                  </a:cubicBezTo>
                  <a:cubicBezTo>
                    <a:pt x="123" y="1069"/>
                    <a:pt x="135" y="1092"/>
                    <a:pt x="151" y="1110"/>
                  </a:cubicBezTo>
                  <a:cubicBezTo>
                    <a:pt x="155" y="1112"/>
                    <a:pt x="158" y="1114"/>
                    <a:pt x="162" y="1118"/>
                  </a:cubicBezTo>
                  <a:cubicBezTo>
                    <a:pt x="171" y="1148"/>
                    <a:pt x="184" y="1180"/>
                    <a:pt x="196" y="1209"/>
                  </a:cubicBezTo>
                  <a:cubicBezTo>
                    <a:pt x="232" y="1290"/>
                    <a:pt x="291" y="1354"/>
                    <a:pt x="365" y="1401"/>
                  </a:cubicBezTo>
                  <a:cubicBezTo>
                    <a:pt x="409" y="1430"/>
                    <a:pt x="456" y="1444"/>
                    <a:pt x="506" y="1444"/>
                  </a:cubicBezTo>
                  <a:cubicBezTo>
                    <a:pt x="518" y="1444"/>
                    <a:pt x="529" y="1443"/>
                    <a:pt x="541" y="1442"/>
                  </a:cubicBezTo>
                  <a:cubicBezTo>
                    <a:pt x="548" y="1442"/>
                    <a:pt x="555" y="1442"/>
                    <a:pt x="561" y="1442"/>
                  </a:cubicBezTo>
                  <a:cubicBezTo>
                    <a:pt x="616" y="1442"/>
                    <a:pt x="669" y="1427"/>
                    <a:pt x="719" y="1396"/>
                  </a:cubicBezTo>
                  <a:cubicBezTo>
                    <a:pt x="800" y="1347"/>
                    <a:pt x="867" y="1282"/>
                    <a:pt x="916" y="1200"/>
                  </a:cubicBezTo>
                  <a:cubicBezTo>
                    <a:pt x="978" y="1092"/>
                    <a:pt x="1031" y="975"/>
                    <a:pt x="1043" y="848"/>
                  </a:cubicBezTo>
                  <a:cubicBezTo>
                    <a:pt x="1050" y="777"/>
                    <a:pt x="1058" y="706"/>
                    <a:pt x="1057" y="635"/>
                  </a:cubicBezTo>
                  <a:cubicBezTo>
                    <a:pt x="1058" y="603"/>
                    <a:pt x="1051" y="569"/>
                    <a:pt x="1048" y="535"/>
                  </a:cubicBezTo>
                  <a:cubicBezTo>
                    <a:pt x="1046" y="432"/>
                    <a:pt x="1023" y="333"/>
                    <a:pt x="978" y="241"/>
                  </a:cubicBezTo>
                  <a:cubicBezTo>
                    <a:pt x="951" y="176"/>
                    <a:pt x="910" y="125"/>
                    <a:pt x="855" y="87"/>
                  </a:cubicBezTo>
                  <a:cubicBezTo>
                    <a:pt x="810" y="41"/>
                    <a:pt x="757" y="14"/>
                    <a:pt x="691" y="5"/>
                  </a:cubicBezTo>
                  <a:cubicBezTo>
                    <a:pt x="673" y="2"/>
                    <a:pt x="655" y="1"/>
                    <a:pt x="637"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p:nvPr/>
          </p:nvSpPr>
          <p:spPr>
            <a:xfrm>
              <a:off x="4381611" y="4655444"/>
              <a:ext cx="15035" cy="18595"/>
            </a:xfrm>
            <a:custGeom>
              <a:avLst/>
              <a:gdLst/>
              <a:ahLst/>
              <a:cxnLst/>
              <a:rect l="l" t="t" r="r" b="b"/>
              <a:pathLst>
                <a:path w="359" h="444" extrusionOk="0">
                  <a:moveTo>
                    <a:pt x="218" y="0"/>
                  </a:moveTo>
                  <a:cubicBezTo>
                    <a:pt x="212" y="0"/>
                    <a:pt x="205" y="1"/>
                    <a:pt x="199" y="2"/>
                  </a:cubicBezTo>
                  <a:cubicBezTo>
                    <a:pt x="169" y="6"/>
                    <a:pt x="143" y="22"/>
                    <a:pt x="122" y="42"/>
                  </a:cubicBezTo>
                  <a:cubicBezTo>
                    <a:pt x="96" y="65"/>
                    <a:pt x="75" y="95"/>
                    <a:pt x="63" y="126"/>
                  </a:cubicBezTo>
                  <a:cubicBezTo>
                    <a:pt x="52" y="157"/>
                    <a:pt x="39" y="187"/>
                    <a:pt x="27" y="218"/>
                  </a:cubicBezTo>
                  <a:cubicBezTo>
                    <a:pt x="6" y="269"/>
                    <a:pt x="1" y="330"/>
                    <a:pt x="25" y="378"/>
                  </a:cubicBezTo>
                  <a:cubicBezTo>
                    <a:pt x="33" y="401"/>
                    <a:pt x="48" y="418"/>
                    <a:pt x="67" y="430"/>
                  </a:cubicBezTo>
                  <a:cubicBezTo>
                    <a:pt x="82" y="439"/>
                    <a:pt x="97" y="443"/>
                    <a:pt x="114" y="443"/>
                  </a:cubicBezTo>
                  <a:cubicBezTo>
                    <a:pt x="118" y="443"/>
                    <a:pt x="123" y="443"/>
                    <a:pt x="128" y="442"/>
                  </a:cubicBezTo>
                  <a:cubicBezTo>
                    <a:pt x="151" y="435"/>
                    <a:pt x="176" y="430"/>
                    <a:pt x="199" y="423"/>
                  </a:cubicBezTo>
                  <a:cubicBezTo>
                    <a:pt x="230" y="418"/>
                    <a:pt x="256" y="403"/>
                    <a:pt x="277" y="382"/>
                  </a:cubicBezTo>
                  <a:cubicBezTo>
                    <a:pt x="303" y="359"/>
                    <a:pt x="324" y="330"/>
                    <a:pt x="334" y="298"/>
                  </a:cubicBezTo>
                  <a:cubicBezTo>
                    <a:pt x="351" y="262"/>
                    <a:pt x="357" y="225"/>
                    <a:pt x="359" y="186"/>
                  </a:cubicBezTo>
                  <a:cubicBezTo>
                    <a:pt x="357" y="152"/>
                    <a:pt x="351" y="118"/>
                    <a:pt x="337" y="86"/>
                  </a:cubicBezTo>
                  <a:cubicBezTo>
                    <a:pt x="325" y="57"/>
                    <a:pt x="306" y="35"/>
                    <a:pt x="280" y="18"/>
                  </a:cubicBezTo>
                  <a:cubicBezTo>
                    <a:pt x="261" y="6"/>
                    <a:pt x="240" y="0"/>
                    <a:pt x="218"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3"/>
            <p:cNvSpPr/>
            <p:nvPr/>
          </p:nvSpPr>
          <p:spPr>
            <a:xfrm>
              <a:off x="4384334" y="4724587"/>
              <a:ext cx="22950" cy="21778"/>
            </a:xfrm>
            <a:custGeom>
              <a:avLst/>
              <a:gdLst/>
              <a:ahLst/>
              <a:cxnLst/>
              <a:rect l="l" t="t" r="r" b="b"/>
              <a:pathLst>
                <a:path w="548" h="520" extrusionOk="0">
                  <a:moveTo>
                    <a:pt x="301" y="0"/>
                  </a:moveTo>
                  <a:cubicBezTo>
                    <a:pt x="48" y="0"/>
                    <a:pt x="1" y="520"/>
                    <a:pt x="248" y="520"/>
                  </a:cubicBezTo>
                  <a:cubicBezTo>
                    <a:pt x="500" y="520"/>
                    <a:pt x="547" y="0"/>
                    <a:pt x="30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3"/>
            <p:cNvSpPr/>
            <p:nvPr/>
          </p:nvSpPr>
          <p:spPr>
            <a:xfrm>
              <a:off x="4428475" y="4747788"/>
              <a:ext cx="28646" cy="28646"/>
            </a:xfrm>
            <a:custGeom>
              <a:avLst/>
              <a:gdLst/>
              <a:ahLst/>
              <a:cxnLst/>
              <a:rect l="l" t="t" r="r" b="b"/>
              <a:pathLst>
                <a:path w="684" h="684" extrusionOk="0">
                  <a:moveTo>
                    <a:pt x="459" y="1"/>
                  </a:moveTo>
                  <a:cubicBezTo>
                    <a:pt x="403" y="1"/>
                    <a:pt x="350" y="14"/>
                    <a:pt x="300" y="39"/>
                  </a:cubicBezTo>
                  <a:cubicBezTo>
                    <a:pt x="296" y="41"/>
                    <a:pt x="290" y="43"/>
                    <a:pt x="284" y="47"/>
                  </a:cubicBezTo>
                  <a:cubicBezTo>
                    <a:pt x="277" y="48"/>
                    <a:pt x="271" y="52"/>
                    <a:pt x="265" y="54"/>
                  </a:cubicBezTo>
                  <a:cubicBezTo>
                    <a:pt x="239" y="69"/>
                    <a:pt x="214" y="86"/>
                    <a:pt x="186" y="101"/>
                  </a:cubicBezTo>
                  <a:lnTo>
                    <a:pt x="116" y="166"/>
                  </a:lnTo>
                  <a:cubicBezTo>
                    <a:pt x="82" y="203"/>
                    <a:pt x="56" y="241"/>
                    <a:pt x="40" y="287"/>
                  </a:cubicBezTo>
                  <a:cubicBezTo>
                    <a:pt x="25" y="313"/>
                    <a:pt x="15" y="340"/>
                    <a:pt x="12" y="369"/>
                  </a:cubicBezTo>
                  <a:cubicBezTo>
                    <a:pt x="3" y="395"/>
                    <a:pt x="0" y="422"/>
                    <a:pt x="3" y="449"/>
                  </a:cubicBezTo>
                  <a:cubicBezTo>
                    <a:pt x="0" y="475"/>
                    <a:pt x="6" y="501"/>
                    <a:pt x="15" y="523"/>
                  </a:cubicBezTo>
                  <a:cubicBezTo>
                    <a:pt x="22" y="558"/>
                    <a:pt x="41" y="589"/>
                    <a:pt x="69" y="612"/>
                  </a:cubicBezTo>
                  <a:lnTo>
                    <a:pt x="80" y="623"/>
                  </a:lnTo>
                  <a:cubicBezTo>
                    <a:pt x="91" y="631"/>
                    <a:pt x="107" y="639"/>
                    <a:pt x="117" y="645"/>
                  </a:cubicBezTo>
                  <a:cubicBezTo>
                    <a:pt x="129" y="651"/>
                    <a:pt x="143" y="661"/>
                    <a:pt x="156" y="668"/>
                  </a:cubicBezTo>
                  <a:cubicBezTo>
                    <a:pt x="185" y="678"/>
                    <a:pt x="215" y="683"/>
                    <a:pt x="245" y="683"/>
                  </a:cubicBezTo>
                  <a:cubicBezTo>
                    <a:pt x="268" y="683"/>
                    <a:pt x="290" y="680"/>
                    <a:pt x="313" y="675"/>
                  </a:cubicBezTo>
                  <a:cubicBezTo>
                    <a:pt x="374" y="660"/>
                    <a:pt x="430" y="632"/>
                    <a:pt x="480" y="596"/>
                  </a:cubicBezTo>
                  <a:cubicBezTo>
                    <a:pt x="536" y="553"/>
                    <a:pt x="579" y="502"/>
                    <a:pt x="616" y="441"/>
                  </a:cubicBezTo>
                  <a:cubicBezTo>
                    <a:pt x="641" y="401"/>
                    <a:pt x="658" y="356"/>
                    <a:pt x="665" y="311"/>
                  </a:cubicBezTo>
                  <a:cubicBezTo>
                    <a:pt x="679" y="271"/>
                    <a:pt x="684" y="229"/>
                    <a:pt x="675" y="185"/>
                  </a:cubicBezTo>
                  <a:cubicBezTo>
                    <a:pt x="666" y="132"/>
                    <a:pt x="643" y="89"/>
                    <a:pt x="605" y="54"/>
                  </a:cubicBezTo>
                  <a:cubicBezTo>
                    <a:pt x="564" y="20"/>
                    <a:pt x="519" y="1"/>
                    <a:pt x="467" y="1"/>
                  </a:cubicBezTo>
                  <a:cubicBezTo>
                    <a:pt x="464" y="1"/>
                    <a:pt x="461" y="1"/>
                    <a:pt x="459"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3"/>
            <p:cNvSpPr/>
            <p:nvPr/>
          </p:nvSpPr>
          <p:spPr>
            <a:xfrm>
              <a:off x="4326205" y="4713908"/>
              <a:ext cx="14072" cy="17255"/>
            </a:xfrm>
            <a:custGeom>
              <a:avLst/>
              <a:gdLst/>
              <a:ahLst/>
              <a:cxnLst/>
              <a:rect l="l" t="t" r="r" b="b"/>
              <a:pathLst>
                <a:path w="336" h="412" extrusionOk="0">
                  <a:moveTo>
                    <a:pt x="210" y="0"/>
                  </a:moveTo>
                  <a:cubicBezTo>
                    <a:pt x="196" y="2"/>
                    <a:pt x="180" y="5"/>
                    <a:pt x="166" y="7"/>
                  </a:cubicBezTo>
                  <a:cubicBezTo>
                    <a:pt x="143" y="14"/>
                    <a:pt x="123" y="25"/>
                    <a:pt x="105" y="43"/>
                  </a:cubicBezTo>
                  <a:cubicBezTo>
                    <a:pt x="84" y="57"/>
                    <a:pt x="67" y="76"/>
                    <a:pt x="52" y="99"/>
                  </a:cubicBezTo>
                  <a:cubicBezTo>
                    <a:pt x="33" y="132"/>
                    <a:pt x="18" y="166"/>
                    <a:pt x="13" y="204"/>
                  </a:cubicBezTo>
                  <a:cubicBezTo>
                    <a:pt x="9" y="212"/>
                    <a:pt x="4" y="220"/>
                    <a:pt x="4" y="228"/>
                  </a:cubicBezTo>
                  <a:cubicBezTo>
                    <a:pt x="2" y="240"/>
                    <a:pt x="2" y="253"/>
                    <a:pt x="1" y="262"/>
                  </a:cubicBezTo>
                  <a:cubicBezTo>
                    <a:pt x="1" y="282"/>
                    <a:pt x="6" y="303"/>
                    <a:pt x="16" y="322"/>
                  </a:cubicBezTo>
                  <a:cubicBezTo>
                    <a:pt x="17" y="327"/>
                    <a:pt x="21" y="333"/>
                    <a:pt x="24" y="335"/>
                  </a:cubicBezTo>
                  <a:cubicBezTo>
                    <a:pt x="28" y="339"/>
                    <a:pt x="29" y="343"/>
                    <a:pt x="31" y="348"/>
                  </a:cubicBezTo>
                  <a:cubicBezTo>
                    <a:pt x="44" y="373"/>
                    <a:pt x="65" y="391"/>
                    <a:pt x="92" y="403"/>
                  </a:cubicBezTo>
                  <a:cubicBezTo>
                    <a:pt x="105" y="407"/>
                    <a:pt x="119" y="409"/>
                    <a:pt x="132" y="411"/>
                  </a:cubicBezTo>
                  <a:cubicBezTo>
                    <a:pt x="154" y="411"/>
                    <a:pt x="177" y="407"/>
                    <a:pt x="195" y="395"/>
                  </a:cubicBezTo>
                  <a:cubicBezTo>
                    <a:pt x="218" y="387"/>
                    <a:pt x="238" y="373"/>
                    <a:pt x="254" y="354"/>
                  </a:cubicBezTo>
                  <a:cubicBezTo>
                    <a:pt x="275" y="334"/>
                    <a:pt x="290" y="312"/>
                    <a:pt x="300" y="287"/>
                  </a:cubicBezTo>
                  <a:cubicBezTo>
                    <a:pt x="315" y="261"/>
                    <a:pt x="324" y="235"/>
                    <a:pt x="329" y="205"/>
                  </a:cubicBezTo>
                  <a:cubicBezTo>
                    <a:pt x="334" y="179"/>
                    <a:pt x="336" y="152"/>
                    <a:pt x="330" y="127"/>
                  </a:cubicBezTo>
                  <a:cubicBezTo>
                    <a:pt x="332" y="109"/>
                    <a:pt x="325" y="86"/>
                    <a:pt x="313" y="64"/>
                  </a:cubicBezTo>
                  <a:cubicBezTo>
                    <a:pt x="305" y="52"/>
                    <a:pt x="295" y="43"/>
                    <a:pt x="286" y="30"/>
                  </a:cubicBezTo>
                  <a:cubicBezTo>
                    <a:pt x="264" y="10"/>
                    <a:pt x="238" y="2"/>
                    <a:pt x="210"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3"/>
            <p:cNvSpPr/>
            <p:nvPr/>
          </p:nvSpPr>
          <p:spPr>
            <a:xfrm>
              <a:off x="4271720" y="4723037"/>
              <a:ext cx="11349" cy="7161"/>
            </a:xfrm>
            <a:custGeom>
              <a:avLst/>
              <a:gdLst/>
              <a:ahLst/>
              <a:cxnLst/>
              <a:rect l="l" t="t" r="r" b="b"/>
              <a:pathLst>
                <a:path w="271" h="171" extrusionOk="0">
                  <a:moveTo>
                    <a:pt x="163" y="1"/>
                  </a:moveTo>
                  <a:cubicBezTo>
                    <a:pt x="78" y="1"/>
                    <a:pt x="0" y="170"/>
                    <a:pt x="108" y="170"/>
                  </a:cubicBezTo>
                  <a:cubicBezTo>
                    <a:pt x="193" y="169"/>
                    <a:pt x="270" y="1"/>
                    <a:pt x="163"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3"/>
            <p:cNvSpPr/>
            <p:nvPr/>
          </p:nvSpPr>
          <p:spPr>
            <a:xfrm>
              <a:off x="4300240" y="4639781"/>
              <a:ext cx="31242" cy="31536"/>
            </a:xfrm>
            <a:custGeom>
              <a:avLst/>
              <a:gdLst/>
              <a:ahLst/>
              <a:cxnLst/>
              <a:rect l="l" t="t" r="r" b="b"/>
              <a:pathLst>
                <a:path w="746" h="753" extrusionOk="0">
                  <a:moveTo>
                    <a:pt x="362" y="0"/>
                  </a:moveTo>
                  <a:cubicBezTo>
                    <a:pt x="0" y="0"/>
                    <a:pt x="20" y="752"/>
                    <a:pt x="385" y="752"/>
                  </a:cubicBezTo>
                  <a:cubicBezTo>
                    <a:pt x="385" y="752"/>
                    <a:pt x="386" y="752"/>
                    <a:pt x="386" y="752"/>
                  </a:cubicBezTo>
                  <a:cubicBezTo>
                    <a:pt x="746" y="752"/>
                    <a:pt x="725" y="0"/>
                    <a:pt x="36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3"/>
            <p:cNvSpPr/>
            <p:nvPr/>
          </p:nvSpPr>
          <p:spPr>
            <a:xfrm>
              <a:off x="4507041" y="4662647"/>
              <a:ext cx="47743" cy="49377"/>
            </a:xfrm>
            <a:custGeom>
              <a:avLst/>
              <a:gdLst/>
              <a:ahLst/>
              <a:cxnLst/>
              <a:rect l="l" t="t" r="r" b="b"/>
              <a:pathLst>
                <a:path w="1140" h="1179" extrusionOk="0">
                  <a:moveTo>
                    <a:pt x="689" y="0"/>
                  </a:moveTo>
                  <a:cubicBezTo>
                    <a:pt x="685" y="0"/>
                    <a:pt x="681" y="0"/>
                    <a:pt x="677" y="0"/>
                  </a:cubicBezTo>
                  <a:cubicBezTo>
                    <a:pt x="648" y="2"/>
                    <a:pt x="620" y="4"/>
                    <a:pt x="593" y="6"/>
                  </a:cubicBezTo>
                  <a:cubicBezTo>
                    <a:pt x="532" y="10"/>
                    <a:pt x="469" y="25"/>
                    <a:pt x="408" y="34"/>
                  </a:cubicBezTo>
                  <a:cubicBezTo>
                    <a:pt x="376" y="45"/>
                    <a:pt x="342" y="53"/>
                    <a:pt x="311" y="63"/>
                  </a:cubicBezTo>
                  <a:cubicBezTo>
                    <a:pt x="258" y="87"/>
                    <a:pt x="212" y="121"/>
                    <a:pt x="177" y="167"/>
                  </a:cubicBezTo>
                  <a:cubicBezTo>
                    <a:pt x="144" y="194"/>
                    <a:pt x="121" y="225"/>
                    <a:pt x="102" y="265"/>
                  </a:cubicBezTo>
                  <a:cubicBezTo>
                    <a:pt x="63" y="320"/>
                    <a:pt x="36" y="381"/>
                    <a:pt x="22" y="449"/>
                  </a:cubicBezTo>
                  <a:cubicBezTo>
                    <a:pt x="15" y="495"/>
                    <a:pt x="9" y="539"/>
                    <a:pt x="0" y="585"/>
                  </a:cubicBezTo>
                  <a:cubicBezTo>
                    <a:pt x="2" y="628"/>
                    <a:pt x="3" y="671"/>
                    <a:pt x="6" y="713"/>
                  </a:cubicBezTo>
                  <a:cubicBezTo>
                    <a:pt x="10" y="773"/>
                    <a:pt x="30" y="829"/>
                    <a:pt x="61" y="879"/>
                  </a:cubicBezTo>
                  <a:cubicBezTo>
                    <a:pt x="82" y="928"/>
                    <a:pt x="116" y="968"/>
                    <a:pt x="162" y="998"/>
                  </a:cubicBezTo>
                  <a:cubicBezTo>
                    <a:pt x="227" y="1036"/>
                    <a:pt x="293" y="1075"/>
                    <a:pt x="362" y="1107"/>
                  </a:cubicBezTo>
                  <a:cubicBezTo>
                    <a:pt x="403" y="1126"/>
                    <a:pt x="444" y="1145"/>
                    <a:pt x="484" y="1161"/>
                  </a:cubicBezTo>
                  <a:cubicBezTo>
                    <a:pt x="490" y="1163"/>
                    <a:pt x="495" y="1166"/>
                    <a:pt x="501" y="1168"/>
                  </a:cubicBezTo>
                  <a:cubicBezTo>
                    <a:pt x="516" y="1173"/>
                    <a:pt x="532" y="1175"/>
                    <a:pt x="548" y="1175"/>
                  </a:cubicBezTo>
                  <a:cubicBezTo>
                    <a:pt x="553" y="1175"/>
                    <a:pt x="559" y="1175"/>
                    <a:pt x="564" y="1174"/>
                  </a:cubicBezTo>
                  <a:cubicBezTo>
                    <a:pt x="586" y="1177"/>
                    <a:pt x="606" y="1178"/>
                    <a:pt x="629" y="1178"/>
                  </a:cubicBezTo>
                  <a:cubicBezTo>
                    <a:pt x="680" y="1178"/>
                    <a:pt x="726" y="1170"/>
                    <a:pt x="773" y="1143"/>
                  </a:cubicBezTo>
                  <a:cubicBezTo>
                    <a:pt x="853" y="1104"/>
                    <a:pt x="921" y="1048"/>
                    <a:pt x="972" y="976"/>
                  </a:cubicBezTo>
                  <a:cubicBezTo>
                    <a:pt x="1033" y="894"/>
                    <a:pt x="1078" y="804"/>
                    <a:pt x="1104" y="704"/>
                  </a:cubicBezTo>
                  <a:cubicBezTo>
                    <a:pt x="1134" y="597"/>
                    <a:pt x="1139" y="497"/>
                    <a:pt x="1126" y="395"/>
                  </a:cubicBezTo>
                  <a:cubicBezTo>
                    <a:pt x="1113" y="307"/>
                    <a:pt x="1081" y="225"/>
                    <a:pt x="1031" y="154"/>
                  </a:cubicBezTo>
                  <a:cubicBezTo>
                    <a:pt x="1017" y="136"/>
                    <a:pt x="1002" y="121"/>
                    <a:pt x="985" y="107"/>
                  </a:cubicBezTo>
                  <a:cubicBezTo>
                    <a:pt x="948" y="60"/>
                    <a:pt x="898" y="30"/>
                    <a:pt x="837" y="18"/>
                  </a:cubicBezTo>
                  <a:cubicBezTo>
                    <a:pt x="833" y="15"/>
                    <a:pt x="826" y="14"/>
                    <a:pt x="818" y="13"/>
                  </a:cubicBezTo>
                  <a:cubicBezTo>
                    <a:pt x="793" y="4"/>
                    <a:pt x="784" y="7"/>
                    <a:pt x="747" y="4"/>
                  </a:cubicBezTo>
                  <a:cubicBezTo>
                    <a:pt x="726" y="2"/>
                    <a:pt x="708" y="0"/>
                    <a:pt x="689"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13"/>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0" name="Google Shape;460;p13"/>
          <p:cNvSpPr txBox="1">
            <a:spLocks noGrp="1"/>
          </p:cNvSpPr>
          <p:nvPr>
            <p:ph type="title" idx="2" hasCustomPrompt="1"/>
          </p:nvPr>
        </p:nvSpPr>
        <p:spPr>
          <a:xfrm>
            <a:off x="1584650" y="1345725"/>
            <a:ext cx="597300" cy="5934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6"/>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1" name="Google Shape;461;p13"/>
          <p:cNvSpPr txBox="1">
            <a:spLocks noGrp="1"/>
          </p:cNvSpPr>
          <p:nvPr>
            <p:ph type="subTitle" idx="1"/>
          </p:nvPr>
        </p:nvSpPr>
        <p:spPr>
          <a:xfrm>
            <a:off x="715100" y="230713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2" name="Google Shape;462;p13"/>
          <p:cNvSpPr txBox="1">
            <a:spLocks noGrp="1"/>
          </p:cNvSpPr>
          <p:nvPr>
            <p:ph type="title" idx="3" hasCustomPrompt="1"/>
          </p:nvPr>
        </p:nvSpPr>
        <p:spPr>
          <a:xfrm>
            <a:off x="4273350" y="1345725"/>
            <a:ext cx="597300" cy="5934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6"/>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3" name="Google Shape;463;p13"/>
          <p:cNvSpPr txBox="1">
            <a:spLocks noGrp="1"/>
          </p:cNvSpPr>
          <p:nvPr>
            <p:ph type="subTitle" idx="4"/>
          </p:nvPr>
        </p:nvSpPr>
        <p:spPr>
          <a:xfrm>
            <a:off x="3403800" y="230713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4" name="Google Shape;464;p13"/>
          <p:cNvSpPr txBox="1">
            <a:spLocks noGrp="1"/>
          </p:cNvSpPr>
          <p:nvPr>
            <p:ph type="title" idx="5" hasCustomPrompt="1"/>
          </p:nvPr>
        </p:nvSpPr>
        <p:spPr>
          <a:xfrm>
            <a:off x="1584650" y="3109525"/>
            <a:ext cx="597300" cy="5934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6"/>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5" name="Google Shape;465;p13"/>
          <p:cNvSpPr txBox="1">
            <a:spLocks noGrp="1"/>
          </p:cNvSpPr>
          <p:nvPr>
            <p:ph type="subTitle" idx="6"/>
          </p:nvPr>
        </p:nvSpPr>
        <p:spPr>
          <a:xfrm>
            <a:off x="715100" y="4047812"/>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6" name="Google Shape;466;p13"/>
          <p:cNvSpPr txBox="1">
            <a:spLocks noGrp="1"/>
          </p:cNvSpPr>
          <p:nvPr>
            <p:ph type="title" idx="7" hasCustomPrompt="1"/>
          </p:nvPr>
        </p:nvSpPr>
        <p:spPr>
          <a:xfrm>
            <a:off x="4273350" y="3109525"/>
            <a:ext cx="597300" cy="5934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6"/>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7" name="Google Shape;467;p13"/>
          <p:cNvSpPr txBox="1">
            <a:spLocks noGrp="1"/>
          </p:cNvSpPr>
          <p:nvPr>
            <p:ph type="subTitle" idx="8"/>
          </p:nvPr>
        </p:nvSpPr>
        <p:spPr>
          <a:xfrm>
            <a:off x="3403800" y="4047812"/>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8" name="Google Shape;468;p13"/>
          <p:cNvSpPr txBox="1">
            <a:spLocks noGrp="1"/>
          </p:cNvSpPr>
          <p:nvPr>
            <p:ph type="subTitle" idx="9"/>
          </p:nvPr>
        </p:nvSpPr>
        <p:spPr>
          <a:xfrm>
            <a:off x="715150" y="1882225"/>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900">
                <a:solidFill>
                  <a:schemeClr val="dk1"/>
                </a:solidFill>
                <a:latin typeface="Secular One"/>
                <a:ea typeface="Secular One"/>
                <a:cs typeface="Secular One"/>
                <a:sym typeface="Secular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9" name="Google Shape;469;p13"/>
          <p:cNvSpPr txBox="1">
            <a:spLocks noGrp="1"/>
          </p:cNvSpPr>
          <p:nvPr>
            <p:ph type="subTitle" idx="13"/>
          </p:nvPr>
        </p:nvSpPr>
        <p:spPr>
          <a:xfrm>
            <a:off x="3403800" y="1882225"/>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900">
                <a:solidFill>
                  <a:schemeClr val="dk1"/>
                </a:solidFill>
                <a:latin typeface="Secular One"/>
                <a:ea typeface="Secular One"/>
                <a:cs typeface="Secular One"/>
                <a:sym typeface="Secular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70" name="Google Shape;470;p13"/>
          <p:cNvSpPr txBox="1">
            <a:spLocks noGrp="1"/>
          </p:cNvSpPr>
          <p:nvPr>
            <p:ph type="subTitle" idx="14"/>
          </p:nvPr>
        </p:nvSpPr>
        <p:spPr>
          <a:xfrm>
            <a:off x="715150" y="3626725"/>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900">
                <a:solidFill>
                  <a:schemeClr val="dk1"/>
                </a:solidFill>
                <a:latin typeface="Secular One"/>
                <a:ea typeface="Secular One"/>
                <a:cs typeface="Secular One"/>
                <a:sym typeface="Secular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71" name="Google Shape;471;p13"/>
          <p:cNvSpPr txBox="1">
            <a:spLocks noGrp="1"/>
          </p:cNvSpPr>
          <p:nvPr>
            <p:ph type="subTitle" idx="15"/>
          </p:nvPr>
        </p:nvSpPr>
        <p:spPr>
          <a:xfrm>
            <a:off x="3403800" y="3626725"/>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900">
                <a:solidFill>
                  <a:schemeClr val="dk1"/>
                </a:solidFill>
                <a:latin typeface="Secular One"/>
                <a:ea typeface="Secular One"/>
                <a:cs typeface="Secular One"/>
                <a:sym typeface="Secular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72" name="Google Shape;472;p13"/>
          <p:cNvSpPr txBox="1">
            <a:spLocks noGrp="1"/>
          </p:cNvSpPr>
          <p:nvPr>
            <p:ph type="title" idx="16" hasCustomPrompt="1"/>
          </p:nvPr>
        </p:nvSpPr>
        <p:spPr>
          <a:xfrm>
            <a:off x="6962000" y="1345725"/>
            <a:ext cx="597300" cy="5934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6"/>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73" name="Google Shape;473;p13"/>
          <p:cNvSpPr txBox="1">
            <a:spLocks noGrp="1"/>
          </p:cNvSpPr>
          <p:nvPr>
            <p:ph type="subTitle" idx="17"/>
          </p:nvPr>
        </p:nvSpPr>
        <p:spPr>
          <a:xfrm>
            <a:off x="6092450" y="230713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4" name="Google Shape;474;p13"/>
          <p:cNvSpPr txBox="1">
            <a:spLocks noGrp="1"/>
          </p:cNvSpPr>
          <p:nvPr>
            <p:ph type="title" idx="18" hasCustomPrompt="1"/>
          </p:nvPr>
        </p:nvSpPr>
        <p:spPr>
          <a:xfrm>
            <a:off x="6962000" y="3109525"/>
            <a:ext cx="597300" cy="5934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6"/>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75" name="Google Shape;475;p13"/>
          <p:cNvSpPr txBox="1">
            <a:spLocks noGrp="1"/>
          </p:cNvSpPr>
          <p:nvPr>
            <p:ph type="subTitle" idx="19"/>
          </p:nvPr>
        </p:nvSpPr>
        <p:spPr>
          <a:xfrm>
            <a:off x="6092450" y="4047812"/>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6" name="Google Shape;476;p13"/>
          <p:cNvSpPr txBox="1">
            <a:spLocks noGrp="1"/>
          </p:cNvSpPr>
          <p:nvPr>
            <p:ph type="subTitle" idx="20"/>
          </p:nvPr>
        </p:nvSpPr>
        <p:spPr>
          <a:xfrm>
            <a:off x="6092450" y="1882225"/>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900">
                <a:solidFill>
                  <a:schemeClr val="dk1"/>
                </a:solidFill>
                <a:latin typeface="Secular One"/>
                <a:ea typeface="Secular One"/>
                <a:cs typeface="Secular One"/>
                <a:sym typeface="Secular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77" name="Google Shape;477;p13"/>
          <p:cNvSpPr txBox="1">
            <a:spLocks noGrp="1"/>
          </p:cNvSpPr>
          <p:nvPr>
            <p:ph type="subTitle" idx="21"/>
          </p:nvPr>
        </p:nvSpPr>
        <p:spPr>
          <a:xfrm>
            <a:off x="6092450" y="3626725"/>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900">
                <a:solidFill>
                  <a:schemeClr val="dk1"/>
                </a:solidFill>
                <a:latin typeface="Secular One"/>
                <a:ea typeface="Secular One"/>
                <a:cs typeface="Secular One"/>
                <a:sym typeface="Secular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653"/>
        <p:cNvGrpSpPr/>
        <p:nvPr/>
      </p:nvGrpSpPr>
      <p:grpSpPr>
        <a:xfrm>
          <a:off x="0" y="0"/>
          <a:ext cx="0" cy="0"/>
          <a:chOff x="0" y="0"/>
          <a:chExt cx="0" cy="0"/>
        </a:xfrm>
      </p:grpSpPr>
      <p:sp>
        <p:nvSpPr>
          <p:cNvPr id="654" name="Google Shape;654;p18"/>
          <p:cNvSpPr/>
          <p:nvPr/>
        </p:nvSpPr>
        <p:spPr>
          <a:xfrm>
            <a:off x="188400" y="116100"/>
            <a:ext cx="8767200" cy="4911300"/>
          </a:xfrm>
          <a:prstGeom prst="roundRect">
            <a:avLst>
              <a:gd name="adj" fmla="val 3108"/>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8"/>
          <p:cNvSpPr/>
          <p:nvPr/>
        </p:nvSpPr>
        <p:spPr>
          <a:xfrm>
            <a:off x="2307" y="2616475"/>
            <a:ext cx="2244180" cy="2526945"/>
          </a:xfrm>
          <a:custGeom>
            <a:avLst/>
            <a:gdLst/>
            <a:ahLst/>
            <a:cxnLst/>
            <a:rect l="l" t="t" r="r" b="b"/>
            <a:pathLst>
              <a:path w="57024" h="64209" extrusionOk="0">
                <a:moveTo>
                  <a:pt x="0" y="0"/>
                </a:moveTo>
                <a:lnTo>
                  <a:pt x="0" y="64208"/>
                </a:lnTo>
                <a:lnTo>
                  <a:pt x="57023" y="64208"/>
                </a:lnTo>
                <a:cubicBezTo>
                  <a:pt x="56839" y="63628"/>
                  <a:pt x="56508" y="63080"/>
                  <a:pt x="56116" y="62606"/>
                </a:cubicBezTo>
                <a:cubicBezTo>
                  <a:pt x="55151" y="61430"/>
                  <a:pt x="53817" y="60503"/>
                  <a:pt x="52422" y="59911"/>
                </a:cubicBezTo>
                <a:cubicBezTo>
                  <a:pt x="51532" y="59531"/>
                  <a:pt x="50567" y="59309"/>
                  <a:pt x="49628" y="59091"/>
                </a:cubicBezTo>
                <a:cubicBezTo>
                  <a:pt x="48464" y="58822"/>
                  <a:pt x="47286" y="58609"/>
                  <a:pt x="46107" y="58420"/>
                </a:cubicBezTo>
                <a:cubicBezTo>
                  <a:pt x="44245" y="58120"/>
                  <a:pt x="42105" y="58231"/>
                  <a:pt x="40423" y="57275"/>
                </a:cubicBezTo>
                <a:cubicBezTo>
                  <a:pt x="38972" y="56451"/>
                  <a:pt x="38091" y="54997"/>
                  <a:pt x="37139" y="53683"/>
                </a:cubicBezTo>
                <a:cubicBezTo>
                  <a:pt x="36237" y="52435"/>
                  <a:pt x="35160" y="51205"/>
                  <a:pt x="33654" y="50706"/>
                </a:cubicBezTo>
                <a:cubicBezTo>
                  <a:pt x="32367" y="50279"/>
                  <a:pt x="31006" y="50183"/>
                  <a:pt x="29643" y="50183"/>
                </a:cubicBezTo>
                <a:cubicBezTo>
                  <a:pt x="28738" y="50183"/>
                  <a:pt x="27833" y="50226"/>
                  <a:pt x="26949" y="50241"/>
                </a:cubicBezTo>
                <a:cubicBezTo>
                  <a:pt x="26752" y="50245"/>
                  <a:pt x="26555" y="50247"/>
                  <a:pt x="26358" y="50247"/>
                </a:cubicBezTo>
                <a:cubicBezTo>
                  <a:pt x="24101" y="50247"/>
                  <a:pt x="21872" y="50019"/>
                  <a:pt x="19628" y="49752"/>
                </a:cubicBezTo>
                <a:cubicBezTo>
                  <a:pt x="18451" y="49612"/>
                  <a:pt x="17273" y="49469"/>
                  <a:pt x="16094" y="49353"/>
                </a:cubicBezTo>
                <a:cubicBezTo>
                  <a:pt x="15074" y="49256"/>
                  <a:pt x="14032" y="49252"/>
                  <a:pt x="13026" y="49047"/>
                </a:cubicBezTo>
                <a:cubicBezTo>
                  <a:pt x="11580" y="48751"/>
                  <a:pt x="10213" y="48066"/>
                  <a:pt x="9355" y="46829"/>
                </a:cubicBezTo>
                <a:cubicBezTo>
                  <a:pt x="8447" y="45517"/>
                  <a:pt x="8191" y="43840"/>
                  <a:pt x="8291" y="42274"/>
                </a:cubicBezTo>
                <a:cubicBezTo>
                  <a:pt x="8427" y="40156"/>
                  <a:pt x="9328" y="38214"/>
                  <a:pt x="10391" y="36409"/>
                </a:cubicBezTo>
                <a:cubicBezTo>
                  <a:pt x="11447" y="34617"/>
                  <a:pt x="12634" y="32909"/>
                  <a:pt x="13639" y="31087"/>
                </a:cubicBezTo>
                <a:cubicBezTo>
                  <a:pt x="15645" y="27454"/>
                  <a:pt x="17184" y="23448"/>
                  <a:pt x="17361" y="19264"/>
                </a:cubicBezTo>
                <a:cubicBezTo>
                  <a:pt x="17447" y="17238"/>
                  <a:pt x="17147" y="15211"/>
                  <a:pt x="16416" y="13316"/>
                </a:cubicBezTo>
                <a:cubicBezTo>
                  <a:pt x="16031" y="12316"/>
                  <a:pt x="15497" y="11391"/>
                  <a:pt x="14935" y="10480"/>
                </a:cubicBezTo>
                <a:cubicBezTo>
                  <a:pt x="14425" y="9655"/>
                  <a:pt x="13890" y="8841"/>
                  <a:pt x="13299" y="8073"/>
                </a:cubicBezTo>
                <a:cubicBezTo>
                  <a:pt x="12172" y="6606"/>
                  <a:pt x="10894" y="5256"/>
                  <a:pt x="9384" y="4183"/>
                </a:cubicBezTo>
                <a:cubicBezTo>
                  <a:pt x="8608" y="3630"/>
                  <a:pt x="7780" y="3149"/>
                  <a:pt x="6916" y="2746"/>
                </a:cubicBezTo>
                <a:cubicBezTo>
                  <a:pt x="5873" y="2260"/>
                  <a:pt x="4773" y="1943"/>
                  <a:pt x="3672" y="1616"/>
                </a:cubicBezTo>
                <a:cubicBezTo>
                  <a:pt x="2696" y="1326"/>
                  <a:pt x="1757" y="1025"/>
                  <a:pt x="874" y="508"/>
                </a:cubicBezTo>
                <a:cubicBezTo>
                  <a:pt x="591" y="342"/>
                  <a:pt x="300" y="164"/>
                  <a:pt x="0" y="0"/>
                </a:cubicBez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8"/>
          <p:cNvSpPr/>
          <p:nvPr/>
        </p:nvSpPr>
        <p:spPr>
          <a:xfrm rot="-5400000">
            <a:off x="7073653" y="707731"/>
            <a:ext cx="2768341" cy="1372298"/>
          </a:xfrm>
          <a:custGeom>
            <a:avLst/>
            <a:gdLst/>
            <a:ahLst/>
            <a:cxnLst/>
            <a:rect l="l" t="t" r="r" b="b"/>
            <a:pathLst>
              <a:path w="64935" h="32189" extrusionOk="0">
                <a:moveTo>
                  <a:pt x="64933" y="1558"/>
                </a:moveTo>
                <a:lnTo>
                  <a:pt x="64933" y="1558"/>
                </a:lnTo>
                <a:lnTo>
                  <a:pt x="64933" y="1558"/>
                </a:lnTo>
                <a:cubicBezTo>
                  <a:pt x="64934" y="1558"/>
                  <a:pt x="64934" y="1558"/>
                  <a:pt x="64935" y="1558"/>
                </a:cubicBezTo>
                <a:close/>
                <a:moveTo>
                  <a:pt x="44247" y="1"/>
                </a:moveTo>
                <a:cubicBezTo>
                  <a:pt x="43603" y="1"/>
                  <a:pt x="42958" y="24"/>
                  <a:pt x="42315" y="75"/>
                </a:cubicBezTo>
                <a:cubicBezTo>
                  <a:pt x="39616" y="295"/>
                  <a:pt x="36913" y="1017"/>
                  <a:pt x="34440" y="2126"/>
                </a:cubicBezTo>
                <a:cubicBezTo>
                  <a:pt x="32130" y="3162"/>
                  <a:pt x="29989" y="4615"/>
                  <a:pt x="28302" y="6517"/>
                </a:cubicBezTo>
                <a:cubicBezTo>
                  <a:pt x="27431" y="7500"/>
                  <a:pt x="26802" y="8606"/>
                  <a:pt x="26089" y="9700"/>
                </a:cubicBezTo>
                <a:cubicBezTo>
                  <a:pt x="25339" y="10848"/>
                  <a:pt x="24455" y="11906"/>
                  <a:pt x="23490" y="12878"/>
                </a:cubicBezTo>
                <a:cubicBezTo>
                  <a:pt x="21534" y="14849"/>
                  <a:pt x="19247" y="16469"/>
                  <a:pt x="16884" y="17908"/>
                </a:cubicBezTo>
                <a:cubicBezTo>
                  <a:pt x="15726" y="18613"/>
                  <a:pt x="14546" y="19277"/>
                  <a:pt x="13354" y="19921"/>
                </a:cubicBezTo>
                <a:cubicBezTo>
                  <a:pt x="12163" y="20564"/>
                  <a:pt x="10936" y="21129"/>
                  <a:pt x="9733" y="21745"/>
                </a:cubicBezTo>
                <a:cubicBezTo>
                  <a:pt x="8542" y="22357"/>
                  <a:pt x="7361" y="23012"/>
                  <a:pt x="6293" y="23828"/>
                </a:cubicBezTo>
                <a:cubicBezTo>
                  <a:pt x="5417" y="24495"/>
                  <a:pt x="4677" y="25306"/>
                  <a:pt x="3926" y="26104"/>
                </a:cubicBezTo>
                <a:cubicBezTo>
                  <a:pt x="3134" y="26949"/>
                  <a:pt x="2360" y="27815"/>
                  <a:pt x="1672" y="28745"/>
                </a:cubicBezTo>
                <a:cubicBezTo>
                  <a:pt x="1041" y="29595"/>
                  <a:pt x="437" y="30522"/>
                  <a:pt x="133" y="31547"/>
                </a:cubicBezTo>
                <a:cubicBezTo>
                  <a:pt x="71" y="31757"/>
                  <a:pt x="25" y="31971"/>
                  <a:pt x="0" y="32188"/>
                </a:cubicBezTo>
                <a:lnTo>
                  <a:pt x="64933" y="32188"/>
                </a:lnTo>
                <a:lnTo>
                  <a:pt x="64933" y="1558"/>
                </a:lnTo>
                <a:lnTo>
                  <a:pt x="64933" y="1558"/>
                </a:lnTo>
                <a:cubicBezTo>
                  <a:pt x="64914" y="1558"/>
                  <a:pt x="64894" y="1559"/>
                  <a:pt x="64875" y="1559"/>
                </a:cubicBezTo>
                <a:cubicBezTo>
                  <a:pt x="63840" y="1559"/>
                  <a:pt x="62769" y="1389"/>
                  <a:pt x="61890" y="1341"/>
                </a:cubicBezTo>
                <a:cubicBezTo>
                  <a:pt x="60218" y="1248"/>
                  <a:pt x="58554" y="1092"/>
                  <a:pt x="56893" y="889"/>
                </a:cubicBezTo>
                <a:cubicBezTo>
                  <a:pt x="55323" y="696"/>
                  <a:pt x="53771" y="420"/>
                  <a:pt x="52187" y="378"/>
                </a:cubicBezTo>
                <a:cubicBezTo>
                  <a:pt x="51358" y="357"/>
                  <a:pt x="50530" y="372"/>
                  <a:pt x="49699" y="340"/>
                </a:cubicBezTo>
                <a:cubicBezTo>
                  <a:pt x="48891" y="306"/>
                  <a:pt x="48089" y="220"/>
                  <a:pt x="47281" y="149"/>
                </a:cubicBezTo>
                <a:cubicBezTo>
                  <a:pt x="46273" y="57"/>
                  <a:pt x="45260" y="1"/>
                  <a:pt x="44247" y="1"/>
                </a:cubicBez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18"/>
          <p:cNvGrpSpPr/>
          <p:nvPr/>
        </p:nvGrpSpPr>
        <p:grpSpPr>
          <a:xfrm>
            <a:off x="8209449" y="653843"/>
            <a:ext cx="438897" cy="615128"/>
            <a:chOff x="105800" y="3802189"/>
            <a:chExt cx="245372" cy="343916"/>
          </a:xfrm>
        </p:grpSpPr>
        <p:sp>
          <p:nvSpPr>
            <p:cNvPr id="658" name="Google Shape;658;p18"/>
            <p:cNvSpPr/>
            <p:nvPr/>
          </p:nvSpPr>
          <p:spPr>
            <a:xfrm>
              <a:off x="105800" y="4099073"/>
              <a:ext cx="39786" cy="47031"/>
            </a:xfrm>
            <a:custGeom>
              <a:avLst/>
              <a:gdLst/>
              <a:ahLst/>
              <a:cxnLst/>
              <a:rect l="l" t="t" r="r" b="b"/>
              <a:pathLst>
                <a:path w="950" h="1123" extrusionOk="0">
                  <a:moveTo>
                    <a:pt x="592" y="0"/>
                  </a:moveTo>
                  <a:cubicBezTo>
                    <a:pt x="574" y="0"/>
                    <a:pt x="557" y="2"/>
                    <a:pt x="539" y="4"/>
                  </a:cubicBezTo>
                  <a:cubicBezTo>
                    <a:pt x="460" y="18"/>
                    <a:pt x="387" y="50"/>
                    <a:pt x="322" y="99"/>
                  </a:cubicBezTo>
                  <a:cubicBezTo>
                    <a:pt x="248" y="156"/>
                    <a:pt x="187" y="225"/>
                    <a:pt x="139" y="305"/>
                  </a:cubicBezTo>
                  <a:cubicBezTo>
                    <a:pt x="103" y="368"/>
                    <a:pt x="78" y="435"/>
                    <a:pt x="62" y="505"/>
                  </a:cubicBezTo>
                  <a:cubicBezTo>
                    <a:pt x="46" y="543"/>
                    <a:pt x="32" y="579"/>
                    <a:pt x="25" y="618"/>
                  </a:cubicBezTo>
                  <a:cubicBezTo>
                    <a:pt x="5" y="679"/>
                    <a:pt x="1" y="742"/>
                    <a:pt x="8" y="808"/>
                  </a:cubicBezTo>
                  <a:cubicBezTo>
                    <a:pt x="9" y="868"/>
                    <a:pt x="25" y="919"/>
                    <a:pt x="58" y="967"/>
                  </a:cubicBezTo>
                  <a:cubicBezTo>
                    <a:pt x="78" y="1017"/>
                    <a:pt x="113" y="1055"/>
                    <a:pt x="164" y="1082"/>
                  </a:cubicBezTo>
                  <a:cubicBezTo>
                    <a:pt x="195" y="1094"/>
                    <a:pt x="229" y="1107"/>
                    <a:pt x="261" y="1119"/>
                  </a:cubicBezTo>
                  <a:cubicBezTo>
                    <a:pt x="279" y="1121"/>
                    <a:pt x="297" y="1122"/>
                    <a:pt x="315" y="1122"/>
                  </a:cubicBezTo>
                  <a:cubicBezTo>
                    <a:pt x="371" y="1122"/>
                    <a:pt x="426" y="1111"/>
                    <a:pt x="478" y="1086"/>
                  </a:cubicBezTo>
                  <a:cubicBezTo>
                    <a:pt x="513" y="1066"/>
                    <a:pt x="550" y="1044"/>
                    <a:pt x="585" y="1024"/>
                  </a:cubicBezTo>
                  <a:cubicBezTo>
                    <a:pt x="622" y="994"/>
                    <a:pt x="656" y="964"/>
                    <a:pt x="687" y="929"/>
                  </a:cubicBezTo>
                  <a:cubicBezTo>
                    <a:pt x="713" y="909"/>
                    <a:pt x="737" y="886"/>
                    <a:pt x="757" y="858"/>
                  </a:cubicBezTo>
                  <a:lnTo>
                    <a:pt x="760" y="857"/>
                  </a:lnTo>
                  <a:cubicBezTo>
                    <a:pt x="764" y="850"/>
                    <a:pt x="839" y="749"/>
                    <a:pt x="843" y="742"/>
                  </a:cubicBezTo>
                  <a:cubicBezTo>
                    <a:pt x="868" y="701"/>
                    <a:pt x="897" y="632"/>
                    <a:pt x="904" y="612"/>
                  </a:cubicBezTo>
                  <a:cubicBezTo>
                    <a:pt x="938" y="517"/>
                    <a:pt x="936" y="499"/>
                    <a:pt x="938" y="418"/>
                  </a:cubicBezTo>
                  <a:cubicBezTo>
                    <a:pt x="943" y="353"/>
                    <a:pt x="950" y="313"/>
                    <a:pt x="917" y="244"/>
                  </a:cubicBezTo>
                  <a:cubicBezTo>
                    <a:pt x="909" y="227"/>
                    <a:pt x="901" y="212"/>
                    <a:pt x="890" y="197"/>
                  </a:cubicBezTo>
                  <a:cubicBezTo>
                    <a:pt x="882" y="179"/>
                    <a:pt x="874" y="164"/>
                    <a:pt x="863" y="149"/>
                  </a:cubicBezTo>
                  <a:cubicBezTo>
                    <a:pt x="858" y="143"/>
                    <a:pt x="852" y="136"/>
                    <a:pt x="847" y="129"/>
                  </a:cubicBezTo>
                  <a:cubicBezTo>
                    <a:pt x="818" y="103"/>
                    <a:pt x="788" y="76"/>
                    <a:pt x="760" y="52"/>
                  </a:cubicBezTo>
                  <a:cubicBezTo>
                    <a:pt x="755" y="49"/>
                    <a:pt x="749" y="44"/>
                    <a:pt x="745" y="41"/>
                  </a:cubicBezTo>
                  <a:cubicBezTo>
                    <a:pt x="696" y="13"/>
                    <a:pt x="645" y="0"/>
                    <a:pt x="59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8"/>
            <p:cNvSpPr/>
            <p:nvPr/>
          </p:nvSpPr>
          <p:spPr>
            <a:xfrm>
              <a:off x="167991" y="4056775"/>
              <a:ext cx="32206" cy="31452"/>
            </a:xfrm>
            <a:custGeom>
              <a:avLst/>
              <a:gdLst/>
              <a:ahLst/>
              <a:cxnLst/>
              <a:rect l="l" t="t" r="r" b="b"/>
              <a:pathLst>
                <a:path w="769" h="751" extrusionOk="0">
                  <a:moveTo>
                    <a:pt x="410" y="0"/>
                  </a:moveTo>
                  <a:cubicBezTo>
                    <a:pt x="45" y="0"/>
                    <a:pt x="0" y="750"/>
                    <a:pt x="359" y="750"/>
                  </a:cubicBezTo>
                  <a:cubicBezTo>
                    <a:pt x="723" y="750"/>
                    <a:pt x="769" y="0"/>
                    <a:pt x="410"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8"/>
            <p:cNvSpPr/>
            <p:nvPr/>
          </p:nvSpPr>
          <p:spPr>
            <a:xfrm>
              <a:off x="152370" y="4004258"/>
              <a:ext cx="33881" cy="23955"/>
            </a:xfrm>
            <a:custGeom>
              <a:avLst/>
              <a:gdLst/>
              <a:ahLst/>
              <a:cxnLst/>
              <a:rect l="l" t="t" r="r" b="b"/>
              <a:pathLst>
                <a:path w="809" h="572" extrusionOk="0">
                  <a:moveTo>
                    <a:pt x="501" y="0"/>
                  </a:moveTo>
                  <a:cubicBezTo>
                    <a:pt x="326" y="0"/>
                    <a:pt x="109" y="90"/>
                    <a:pt x="53" y="272"/>
                  </a:cubicBezTo>
                  <a:cubicBezTo>
                    <a:pt x="0" y="441"/>
                    <a:pt x="146" y="571"/>
                    <a:pt x="308" y="571"/>
                  </a:cubicBezTo>
                  <a:cubicBezTo>
                    <a:pt x="483" y="571"/>
                    <a:pt x="700" y="482"/>
                    <a:pt x="756" y="300"/>
                  </a:cubicBezTo>
                  <a:cubicBezTo>
                    <a:pt x="808" y="132"/>
                    <a:pt x="665" y="0"/>
                    <a:pt x="50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8"/>
            <p:cNvSpPr/>
            <p:nvPr/>
          </p:nvSpPr>
          <p:spPr>
            <a:xfrm>
              <a:off x="254682" y="3897716"/>
              <a:ext cx="6826" cy="6156"/>
            </a:xfrm>
            <a:custGeom>
              <a:avLst/>
              <a:gdLst/>
              <a:ahLst/>
              <a:cxnLst/>
              <a:rect l="l" t="t" r="r" b="b"/>
              <a:pathLst>
                <a:path w="163" h="147" extrusionOk="0">
                  <a:moveTo>
                    <a:pt x="94" y="0"/>
                  </a:moveTo>
                  <a:cubicBezTo>
                    <a:pt x="22" y="0"/>
                    <a:pt x="0" y="146"/>
                    <a:pt x="68" y="146"/>
                  </a:cubicBezTo>
                  <a:cubicBezTo>
                    <a:pt x="68" y="146"/>
                    <a:pt x="69" y="146"/>
                    <a:pt x="69" y="146"/>
                  </a:cubicBezTo>
                  <a:cubicBezTo>
                    <a:pt x="141" y="146"/>
                    <a:pt x="163" y="0"/>
                    <a:pt x="94"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8"/>
            <p:cNvSpPr/>
            <p:nvPr/>
          </p:nvSpPr>
          <p:spPr>
            <a:xfrm>
              <a:off x="324913" y="3888796"/>
              <a:ext cx="26259" cy="29944"/>
            </a:xfrm>
            <a:custGeom>
              <a:avLst/>
              <a:gdLst/>
              <a:ahLst/>
              <a:cxnLst/>
              <a:rect l="l" t="t" r="r" b="b"/>
              <a:pathLst>
                <a:path w="627" h="715" extrusionOk="0">
                  <a:moveTo>
                    <a:pt x="407" y="0"/>
                  </a:moveTo>
                  <a:cubicBezTo>
                    <a:pt x="220" y="0"/>
                    <a:pt x="79" y="163"/>
                    <a:pt x="34" y="334"/>
                  </a:cubicBezTo>
                  <a:cubicBezTo>
                    <a:pt x="0" y="468"/>
                    <a:pt x="31" y="715"/>
                    <a:pt x="218" y="715"/>
                  </a:cubicBezTo>
                  <a:cubicBezTo>
                    <a:pt x="404" y="715"/>
                    <a:pt x="545" y="552"/>
                    <a:pt x="591" y="381"/>
                  </a:cubicBezTo>
                  <a:cubicBezTo>
                    <a:pt x="626" y="250"/>
                    <a:pt x="594" y="0"/>
                    <a:pt x="407"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8"/>
            <p:cNvSpPr/>
            <p:nvPr/>
          </p:nvSpPr>
          <p:spPr>
            <a:xfrm>
              <a:off x="275203" y="3977874"/>
              <a:ext cx="13192" cy="11726"/>
            </a:xfrm>
            <a:custGeom>
              <a:avLst/>
              <a:gdLst/>
              <a:ahLst/>
              <a:cxnLst/>
              <a:rect l="l" t="t" r="r" b="b"/>
              <a:pathLst>
                <a:path w="315" h="280" extrusionOk="0">
                  <a:moveTo>
                    <a:pt x="184" y="0"/>
                  </a:moveTo>
                  <a:cubicBezTo>
                    <a:pt x="46" y="0"/>
                    <a:pt x="1" y="279"/>
                    <a:pt x="132" y="279"/>
                  </a:cubicBezTo>
                  <a:cubicBezTo>
                    <a:pt x="269" y="279"/>
                    <a:pt x="314" y="0"/>
                    <a:pt x="184"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8"/>
            <p:cNvSpPr/>
            <p:nvPr/>
          </p:nvSpPr>
          <p:spPr>
            <a:xfrm>
              <a:off x="303932" y="3802189"/>
              <a:ext cx="32666" cy="31452"/>
            </a:xfrm>
            <a:custGeom>
              <a:avLst/>
              <a:gdLst/>
              <a:ahLst/>
              <a:cxnLst/>
              <a:rect l="l" t="t" r="r" b="b"/>
              <a:pathLst>
                <a:path w="780" h="751" extrusionOk="0">
                  <a:moveTo>
                    <a:pt x="420" y="1"/>
                  </a:moveTo>
                  <a:cubicBezTo>
                    <a:pt x="55" y="1"/>
                    <a:pt x="1" y="751"/>
                    <a:pt x="360" y="751"/>
                  </a:cubicBezTo>
                  <a:cubicBezTo>
                    <a:pt x="725" y="751"/>
                    <a:pt x="779" y="1"/>
                    <a:pt x="420"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18"/>
          <p:cNvGrpSpPr/>
          <p:nvPr/>
        </p:nvGrpSpPr>
        <p:grpSpPr>
          <a:xfrm>
            <a:off x="464489" y="840409"/>
            <a:ext cx="501221" cy="241972"/>
            <a:chOff x="4271720" y="4639781"/>
            <a:chExt cx="283064" cy="136653"/>
          </a:xfrm>
        </p:grpSpPr>
        <p:sp>
          <p:nvSpPr>
            <p:cNvPr id="666" name="Google Shape;666;p18"/>
            <p:cNvSpPr/>
            <p:nvPr/>
          </p:nvSpPr>
          <p:spPr>
            <a:xfrm>
              <a:off x="4417963" y="4647361"/>
              <a:ext cx="44309" cy="60475"/>
            </a:xfrm>
            <a:custGeom>
              <a:avLst/>
              <a:gdLst/>
              <a:ahLst/>
              <a:cxnLst/>
              <a:rect l="l" t="t" r="r" b="b"/>
              <a:pathLst>
                <a:path w="1058" h="1444" extrusionOk="0">
                  <a:moveTo>
                    <a:pt x="637" y="1"/>
                  </a:moveTo>
                  <a:cubicBezTo>
                    <a:pt x="587" y="1"/>
                    <a:pt x="537" y="12"/>
                    <a:pt x="490" y="32"/>
                  </a:cubicBezTo>
                  <a:cubicBezTo>
                    <a:pt x="486" y="33"/>
                    <a:pt x="482" y="35"/>
                    <a:pt x="476" y="37"/>
                  </a:cubicBezTo>
                  <a:cubicBezTo>
                    <a:pt x="461" y="41"/>
                    <a:pt x="447" y="45"/>
                    <a:pt x="429" y="45"/>
                  </a:cubicBezTo>
                  <a:lnTo>
                    <a:pt x="318" y="87"/>
                  </a:lnTo>
                  <a:cubicBezTo>
                    <a:pt x="284" y="113"/>
                    <a:pt x="250" y="140"/>
                    <a:pt x="216" y="166"/>
                  </a:cubicBezTo>
                  <a:cubicBezTo>
                    <a:pt x="211" y="170"/>
                    <a:pt x="132" y="269"/>
                    <a:pt x="129" y="276"/>
                  </a:cubicBezTo>
                  <a:lnTo>
                    <a:pt x="63" y="407"/>
                  </a:lnTo>
                  <a:lnTo>
                    <a:pt x="22" y="561"/>
                  </a:lnTo>
                  <a:cubicBezTo>
                    <a:pt x="1" y="669"/>
                    <a:pt x="9" y="703"/>
                    <a:pt x="21" y="794"/>
                  </a:cubicBezTo>
                  <a:cubicBezTo>
                    <a:pt x="22" y="843"/>
                    <a:pt x="33" y="889"/>
                    <a:pt x="53" y="933"/>
                  </a:cubicBezTo>
                  <a:cubicBezTo>
                    <a:pt x="63" y="977"/>
                    <a:pt x="82" y="1016"/>
                    <a:pt x="112" y="1051"/>
                  </a:cubicBezTo>
                  <a:cubicBezTo>
                    <a:pt x="123" y="1069"/>
                    <a:pt x="135" y="1092"/>
                    <a:pt x="151" y="1110"/>
                  </a:cubicBezTo>
                  <a:cubicBezTo>
                    <a:pt x="155" y="1112"/>
                    <a:pt x="158" y="1114"/>
                    <a:pt x="162" y="1118"/>
                  </a:cubicBezTo>
                  <a:cubicBezTo>
                    <a:pt x="171" y="1148"/>
                    <a:pt x="184" y="1180"/>
                    <a:pt x="196" y="1209"/>
                  </a:cubicBezTo>
                  <a:cubicBezTo>
                    <a:pt x="232" y="1290"/>
                    <a:pt x="291" y="1354"/>
                    <a:pt x="365" y="1401"/>
                  </a:cubicBezTo>
                  <a:cubicBezTo>
                    <a:pt x="409" y="1430"/>
                    <a:pt x="456" y="1444"/>
                    <a:pt x="506" y="1444"/>
                  </a:cubicBezTo>
                  <a:cubicBezTo>
                    <a:pt x="518" y="1444"/>
                    <a:pt x="529" y="1443"/>
                    <a:pt x="541" y="1442"/>
                  </a:cubicBezTo>
                  <a:cubicBezTo>
                    <a:pt x="548" y="1442"/>
                    <a:pt x="555" y="1442"/>
                    <a:pt x="561" y="1442"/>
                  </a:cubicBezTo>
                  <a:cubicBezTo>
                    <a:pt x="616" y="1442"/>
                    <a:pt x="669" y="1427"/>
                    <a:pt x="719" y="1396"/>
                  </a:cubicBezTo>
                  <a:cubicBezTo>
                    <a:pt x="800" y="1347"/>
                    <a:pt x="867" y="1282"/>
                    <a:pt x="916" y="1200"/>
                  </a:cubicBezTo>
                  <a:cubicBezTo>
                    <a:pt x="978" y="1092"/>
                    <a:pt x="1031" y="975"/>
                    <a:pt x="1043" y="848"/>
                  </a:cubicBezTo>
                  <a:cubicBezTo>
                    <a:pt x="1050" y="777"/>
                    <a:pt x="1058" y="706"/>
                    <a:pt x="1057" y="635"/>
                  </a:cubicBezTo>
                  <a:cubicBezTo>
                    <a:pt x="1058" y="603"/>
                    <a:pt x="1051" y="569"/>
                    <a:pt x="1048" y="535"/>
                  </a:cubicBezTo>
                  <a:cubicBezTo>
                    <a:pt x="1046" y="432"/>
                    <a:pt x="1023" y="333"/>
                    <a:pt x="978" y="241"/>
                  </a:cubicBezTo>
                  <a:cubicBezTo>
                    <a:pt x="951" y="176"/>
                    <a:pt x="910" y="125"/>
                    <a:pt x="855" y="87"/>
                  </a:cubicBezTo>
                  <a:cubicBezTo>
                    <a:pt x="810" y="41"/>
                    <a:pt x="757" y="14"/>
                    <a:pt x="691" y="5"/>
                  </a:cubicBezTo>
                  <a:cubicBezTo>
                    <a:pt x="673" y="2"/>
                    <a:pt x="655" y="1"/>
                    <a:pt x="637"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8"/>
            <p:cNvSpPr/>
            <p:nvPr/>
          </p:nvSpPr>
          <p:spPr>
            <a:xfrm>
              <a:off x="4381611" y="4655444"/>
              <a:ext cx="15035" cy="18595"/>
            </a:xfrm>
            <a:custGeom>
              <a:avLst/>
              <a:gdLst/>
              <a:ahLst/>
              <a:cxnLst/>
              <a:rect l="l" t="t" r="r" b="b"/>
              <a:pathLst>
                <a:path w="359" h="444" extrusionOk="0">
                  <a:moveTo>
                    <a:pt x="218" y="0"/>
                  </a:moveTo>
                  <a:cubicBezTo>
                    <a:pt x="212" y="0"/>
                    <a:pt x="205" y="1"/>
                    <a:pt x="199" y="2"/>
                  </a:cubicBezTo>
                  <a:cubicBezTo>
                    <a:pt x="169" y="6"/>
                    <a:pt x="143" y="22"/>
                    <a:pt x="122" y="42"/>
                  </a:cubicBezTo>
                  <a:cubicBezTo>
                    <a:pt x="96" y="65"/>
                    <a:pt x="75" y="95"/>
                    <a:pt x="63" y="126"/>
                  </a:cubicBezTo>
                  <a:cubicBezTo>
                    <a:pt x="52" y="157"/>
                    <a:pt x="39" y="187"/>
                    <a:pt x="27" y="218"/>
                  </a:cubicBezTo>
                  <a:cubicBezTo>
                    <a:pt x="6" y="269"/>
                    <a:pt x="1" y="330"/>
                    <a:pt x="25" y="378"/>
                  </a:cubicBezTo>
                  <a:cubicBezTo>
                    <a:pt x="33" y="401"/>
                    <a:pt x="48" y="418"/>
                    <a:pt x="67" y="430"/>
                  </a:cubicBezTo>
                  <a:cubicBezTo>
                    <a:pt x="82" y="439"/>
                    <a:pt x="97" y="443"/>
                    <a:pt x="114" y="443"/>
                  </a:cubicBezTo>
                  <a:cubicBezTo>
                    <a:pt x="118" y="443"/>
                    <a:pt x="123" y="443"/>
                    <a:pt x="128" y="442"/>
                  </a:cubicBezTo>
                  <a:cubicBezTo>
                    <a:pt x="151" y="435"/>
                    <a:pt x="176" y="430"/>
                    <a:pt x="199" y="423"/>
                  </a:cubicBezTo>
                  <a:cubicBezTo>
                    <a:pt x="230" y="418"/>
                    <a:pt x="256" y="403"/>
                    <a:pt x="277" y="382"/>
                  </a:cubicBezTo>
                  <a:cubicBezTo>
                    <a:pt x="303" y="359"/>
                    <a:pt x="324" y="330"/>
                    <a:pt x="334" y="298"/>
                  </a:cubicBezTo>
                  <a:cubicBezTo>
                    <a:pt x="351" y="262"/>
                    <a:pt x="357" y="225"/>
                    <a:pt x="359" y="186"/>
                  </a:cubicBezTo>
                  <a:cubicBezTo>
                    <a:pt x="357" y="152"/>
                    <a:pt x="351" y="118"/>
                    <a:pt x="337" y="86"/>
                  </a:cubicBezTo>
                  <a:cubicBezTo>
                    <a:pt x="325" y="57"/>
                    <a:pt x="306" y="35"/>
                    <a:pt x="280" y="18"/>
                  </a:cubicBezTo>
                  <a:cubicBezTo>
                    <a:pt x="261" y="6"/>
                    <a:pt x="240" y="0"/>
                    <a:pt x="218"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8"/>
            <p:cNvSpPr/>
            <p:nvPr/>
          </p:nvSpPr>
          <p:spPr>
            <a:xfrm>
              <a:off x="4384334" y="4724587"/>
              <a:ext cx="22950" cy="21778"/>
            </a:xfrm>
            <a:custGeom>
              <a:avLst/>
              <a:gdLst/>
              <a:ahLst/>
              <a:cxnLst/>
              <a:rect l="l" t="t" r="r" b="b"/>
              <a:pathLst>
                <a:path w="548" h="520" extrusionOk="0">
                  <a:moveTo>
                    <a:pt x="301" y="0"/>
                  </a:moveTo>
                  <a:cubicBezTo>
                    <a:pt x="48" y="0"/>
                    <a:pt x="1" y="520"/>
                    <a:pt x="248" y="520"/>
                  </a:cubicBezTo>
                  <a:cubicBezTo>
                    <a:pt x="500" y="520"/>
                    <a:pt x="547" y="0"/>
                    <a:pt x="30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8"/>
            <p:cNvSpPr/>
            <p:nvPr/>
          </p:nvSpPr>
          <p:spPr>
            <a:xfrm>
              <a:off x="4428475" y="4747788"/>
              <a:ext cx="28646" cy="28646"/>
            </a:xfrm>
            <a:custGeom>
              <a:avLst/>
              <a:gdLst/>
              <a:ahLst/>
              <a:cxnLst/>
              <a:rect l="l" t="t" r="r" b="b"/>
              <a:pathLst>
                <a:path w="684" h="684" extrusionOk="0">
                  <a:moveTo>
                    <a:pt x="459" y="1"/>
                  </a:moveTo>
                  <a:cubicBezTo>
                    <a:pt x="403" y="1"/>
                    <a:pt x="350" y="14"/>
                    <a:pt x="300" y="39"/>
                  </a:cubicBezTo>
                  <a:cubicBezTo>
                    <a:pt x="296" y="41"/>
                    <a:pt x="290" y="43"/>
                    <a:pt x="284" y="47"/>
                  </a:cubicBezTo>
                  <a:cubicBezTo>
                    <a:pt x="277" y="48"/>
                    <a:pt x="271" y="52"/>
                    <a:pt x="265" y="54"/>
                  </a:cubicBezTo>
                  <a:cubicBezTo>
                    <a:pt x="239" y="69"/>
                    <a:pt x="214" y="86"/>
                    <a:pt x="186" y="101"/>
                  </a:cubicBezTo>
                  <a:lnTo>
                    <a:pt x="116" y="166"/>
                  </a:lnTo>
                  <a:cubicBezTo>
                    <a:pt x="82" y="203"/>
                    <a:pt x="56" y="241"/>
                    <a:pt x="40" y="287"/>
                  </a:cubicBezTo>
                  <a:cubicBezTo>
                    <a:pt x="25" y="313"/>
                    <a:pt x="15" y="340"/>
                    <a:pt x="12" y="369"/>
                  </a:cubicBezTo>
                  <a:cubicBezTo>
                    <a:pt x="3" y="395"/>
                    <a:pt x="0" y="422"/>
                    <a:pt x="3" y="449"/>
                  </a:cubicBezTo>
                  <a:cubicBezTo>
                    <a:pt x="0" y="475"/>
                    <a:pt x="6" y="501"/>
                    <a:pt x="15" y="523"/>
                  </a:cubicBezTo>
                  <a:cubicBezTo>
                    <a:pt x="22" y="558"/>
                    <a:pt x="41" y="589"/>
                    <a:pt x="69" y="612"/>
                  </a:cubicBezTo>
                  <a:lnTo>
                    <a:pt x="80" y="623"/>
                  </a:lnTo>
                  <a:cubicBezTo>
                    <a:pt x="91" y="631"/>
                    <a:pt x="107" y="639"/>
                    <a:pt x="117" y="645"/>
                  </a:cubicBezTo>
                  <a:cubicBezTo>
                    <a:pt x="129" y="651"/>
                    <a:pt x="143" y="661"/>
                    <a:pt x="156" y="668"/>
                  </a:cubicBezTo>
                  <a:cubicBezTo>
                    <a:pt x="185" y="678"/>
                    <a:pt x="215" y="683"/>
                    <a:pt x="245" y="683"/>
                  </a:cubicBezTo>
                  <a:cubicBezTo>
                    <a:pt x="268" y="683"/>
                    <a:pt x="290" y="680"/>
                    <a:pt x="313" y="675"/>
                  </a:cubicBezTo>
                  <a:cubicBezTo>
                    <a:pt x="374" y="660"/>
                    <a:pt x="430" y="632"/>
                    <a:pt x="480" y="596"/>
                  </a:cubicBezTo>
                  <a:cubicBezTo>
                    <a:pt x="536" y="553"/>
                    <a:pt x="579" y="502"/>
                    <a:pt x="616" y="441"/>
                  </a:cubicBezTo>
                  <a:cubicBezTo>
                    <a:pt x="641" y="401"/>
                    <a:pt x="658" y="356"/>
                    <a:pt x="665" y="311"/>
                  </a:cubicBezTo>
                  <a:cubicBezTo>
                    <a:pt x="679" y="271"/>
                    <a:pt x="684" y="229"/>
                    <a:pt x="675" y="185"/>
                  </a:cubicBezTo>
                  <a:cubicBezTo>
                    <a:pt x="666" y="132"/>
                    <a:pt x="643" y="89"/>
                    <a:pt x="605" y="54"/>
                  </a:cubicBezTo>
                  <a:cubicBezTo>
                    <a:pt x="564" y="20"/>
                    <a:pt x="519" y="1"/>
                    <a:pt x="467" y="1"/>
                  </a:cubicBezTo>
                  <a:cubicBezTo>
                    <a:pt x="464" y="1"/>
                    <a:pt x="461" y="1"/>
                    <a:pt x="459"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8"/>
            <p:cNvSpPr/>
            <p:nvPr/>
          </p:nvSpPr>
          <p:spPr>
            <a:xfrm>
              <a:off x="4326205" y="4713908"/>
              <a:ext cx="14072" cy="17255"/>
            </a:xfrm>
            <a:custGeom>
              <a:avLst/>
              <a:gdLst/>
              <a:ahLst/>
              <a:cxnLst/>
              <a:rect l="l" t="t" r="r" b="b"/>
              <a:pathLst>
                <a:path w="336" h="412" extrusionOk="0">
                  <a:moveTo>
                    <a:pt x="210" y="0"/>
                  </a:moveTo>
                  <a:cubicBezTo>
                    <a:pt x="196" y="2"/>
                    <a:pt x="180" y="5"/>
                    <a:pt x="166" y="7"/>
                  </a:cubicBezTo>
                  <a:cubicBezTo>
                    <a:pt x="143" y="14"/>
                    <a:pt x="123" y="25"/>
                    <a:pt x="105" y="43"/>
                  </a:cubicBezTo>
                  <a:cubicBezTo>
                    <a:pt x="84" y="57"/>
                    <a:pt x="67" y="76"/>
                    <a:pt x="52" y="99"/>
                  </a:cubicBezTo>
                  <a:cubicBezTo>
                    <a:pt x="33" y="132"/>
                    <a:pt x="18" y="166"/>
                    <a:pt x="13" y="204"/>
                  </a:cubicBezTo>
                  <a:cubicBezTo>
                    <a:pt x="9" y="212"/>
                    <a:pt x="4" y="220"/>
                    <a:pt x="4" y="228"/>
                  </a:cubicBezTo>
                  <a:cubicBezTo>
                    <a:pt x="2" y="240"/>
                    <a:pt x="2" y="253"/>
                    <a:pt x="1" y="262"/>
                  </a:cubicBezTo>
                  <a:cubicBezTo>
                    <a:pt x="1" y="282"/>
                    <a:pt x="6" y="303"/>
                    <a:pt x="16" y="322"/>
                  </a:cubicBezTo>
                  <a:cubicBezTo>
                    <a:pt x="17" y="327"/>
                    <a:pt x="21" y="333"/>
                    <a:pt x="24" y="335"/>
                  </a:cubicBezTo>
                  <a:cubicBezTo>
                    <a:pt x="28" y="339"/>
                    <a:pt x="29" y="343"/>
                    <a:pt x="31" y="348"/>
                  </a:cubicBezTo>
                  <a:cubicBezTo>
                    <a:pt x="44" y="373"/>
                    <a:pt x="65" y="391"/>
                    <a:pt x="92" y="403"/>
                  </a:cubicBezTo>
                  <a:cubicBezTo>
                    <a:pt x="105" y="407"/>
                    <a:pt x="119" y="409"/>
                    <a:pt x="132" y="411"/>
                  </a:cubicBezTo>
                  <a:cubicBezTo>
                    <a:pt x="154" y="411"/>
                    <a:pt x="177" y="407"/>
                    <a:pt x="195" y="395"/>
                  </a:cubicBezTo>
                  <a:cubicBezTo>
                    <a:pt x="218" y="387"/>
                    <a:pt x="238" y="373"/>
                    <a:pt x="254" y="354"/>
                  </a:cubicBezTo>
                  <a:cubicBezTo>
                    <a:pt x="275" y="334"/>
                    <a:pt x="290" y="312"/>
                    <a:pt x="300" y="287"/>
                  </a:cubicBezTo>
                  <a:cubicBezTo>
                    <a:pt x="315" y="261"/>
                    <a:pt x="324" y="235"/>
                    <a:pt x="329" y="205"/>
                  </a:cubicBezTo>
                  <a:cubicBezTo>
                    <a:pt x="334" y="179"/>
                    <a:pt x="336" y="152"/>
                    <a:pt x="330" y="127"/>
                  </a:cubicBezTo>
                  <a:cubicBezTo>
                    <a:pt x="332" y="109"/>
                    <a:pt x="325" y="86"/>
                    <a:pt x="313" y="64"/>
                  </a:cubicBezTo>
                  <a:cubicBezTo>
                    <a:pt x="305" y="52"/>
                    <a:pt x="295" y="43"/>
                    <a:pt x="286" y="30"/>
                  </a:cubicBezTo>
                  <a:cubicBezTo>
                    <a:pt x="264" y="10"/>
                    <a:pt x="238" y="2"/>
                    <a:pt x="210"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8"/>
            <p:cNvSpPr/>
            <p:nvPr/>
          </p:nvSpPr>
          <p:spPr>
            <a:xfrm>
              <a:off x="4271720" y="4723037"/>
              <a:ext cx="11349" cy="7161"/>
            </a:xfrm>
            <a:custGeom>
              <a:avLst/>
              <a:gdLst/>
              <a:ahLst/>
              <a:cxnLst/>
              <a:rect l="l" t="t" r="r" b="b"/>
              <a:pathLst>
                <a:path w="271" h="171" extrusionOk="0">
                  <a:moveTo>
                    <a:pt x="163" y="1"/>
                  </a:moveTo>
                  <a:cubicBezTo>
                    <a:pt x="78" y="1"/>
                    <a:pt x="0" y="170"/>
                    <a:pt x="108" y="170"/>
                  </a:cubicBezTo>
                  <a:cubicBezTo>
                    <a:pt x="193" y="169"/>
                    <a:pt x="270" y="1"/>
                    <a:pt x="163"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8"/>
            <p:cNvSpPr/>
            <p:nvPr/>
          </p:nvSpPr>
          <p:spPr>
            <a:xfrm>
              <a:off x="4300240" y="4639781"/>
              <a:ext cx="31242" cy="31536"/>
            </a:xfrm>
            <a:custGeom>
              <a:avLst/>
              <a:gdLst/>
              <a:ahLst/>
              <a:cxnLst/>
              <a:rect l="l" t="t" r="r" b="b"/>
              <a:pathLst>
                <a:path w="746" h="753" extrusionOk="0">
                  <a:moveTo>
                    <a:pt x="362" y="0"/>
                  </a:moveTo>
                  <a:cubicBezTo>
                    <a:pt x="0" y="0"/>
                    <a:pt x="20" y="752"/>
                    <a:pt x="385" y="752"/>
                  </a:cubicBezTo>
                  <a:cubicBezTo>
                    <a:pt x="385" y="752"/>
                    <a:pt x="386" y="752"/>
                    <a:pt x="386" y="752"/>
                  </a:cubicBezTo>
                  <a:cubicBezTo>
                    <a:pt x="746" y="752"/>
                    <a:pt x="725" y="0"/>
                    <a:pt x="36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8"/>
            <p:cNvSpPr/>
            <p:nvPr/>
          </p:nvSpPr>
          <p:spPr>
            <a:xfrm>
              <a:off x="4507041" y="4662647"/>
              <a:ext cx="47743" cy="49377"/>
            </a:xfrm>
            <a:custGeom>
              <a:avLst/>
              <a:gdLst/>
              <a:ahLst/>
              <a:cxnLst/>
              <a:rect l="l" t="t" r="r" b="b"/>
              <a:pathLst>
                <a:path w="1140" h="1179" extrusionOk="0">
                  <a:moveTo>
                    <a:pt x="689" y="0"/>
                  </a:moveTo>
                  <a:cubicBezTo>
                    <a:pt x="685" y="0"/>
                    <a:pt x="681" y="0"/>
                    <a:pt x="677" y="0"/>
                  </a:cubicBezTo>
                  <a:cubicBezTo>
                    <a:pt x="648" y="2"/>
                    <a:pt x="620" y="4"/>
                    <a:pt x="593" y="6"/>
                  </a:cubicBezTo>
                  <a:cubicBezTo>
                    <a:pt x="532" y="10"/>
                    <a:pt x="469" y="25"/>
                    <a:pt x="408" y="34"/>
                  </a:cubicBezTo>
                  <a:cubicBezTo>
                    <a:pt x="376" y="45"/>
                    <a:pt x="342" y="53"/>
                    <a:pt x="311" y="63"/>
                  </a:cubicBezTo>
                  <a:cubicBezTo>
                    <a:pt x="258" y="87"/>
                    <a:pt x="212" y="121"/>
                    <a:pt x="177" y="167"/>
                  </a:cubicBezTo>
                  <a:cubicBezTo>
                    <a:pt x="144" y="194"/>
                    <a:pt x="121" y="225"/>
                    <a:pt x="102" y="265"/>
                  </a:cubicBezTo>
                  <a:cubicBezTo>
                    <a:pt x="63" y="320"/>
                    <a:pt x="36" y="381"/>
                    <a:pt x="22" y="449"/>
                  </a:cubicBezTo>
                  <a:cubicBezTo>
                    <a:pt x="15" y="495"/>
                    <a:pt x="9" y="539"/>
                    <a:pt x="0" y="585"/>
                  </a:cubicBezTo>
                  <a:cubicBezTo>
                    <a:pt x="2" y="628"/>
                    <a:pt x="3" y="671"/>
                    <a:pt x="6" y="713"/>
                  </a:cubicBezTo>
                  <a:cubicBezTo>
                    <a:pt x="10" y="773"/>
                    <a:pt x="30" y="829"/>
                    <a:pt x="61" y="879"/>
                  </a:cubicBezTo>
                  <a:cubicBezTo>
                    <a:pt x="82" y="928"/>
                    <a:pt x="116" y="968"/>
                    <a:pt x="162" y="998"/>
                  </a:cubicBezTo>
                  <a:cubicBezTo>
                    <a:pt x="227" y="1036"/>
                    <a:pt x="293" y="1075"/>
                    <a:pt x="362" y="1107"/>
                  </a:cubicBezTo>
                  <a:cubicBezTo>
                    <a:pt x="403" y="1126"/>
                    <a:pt x="444" y="1145"/>
                    <a:pt x="484" y="1161"/>
                  </a:cubicBezTo>
                  <a:cubicBezTo>
                    <a:pt x="490" y="1163"/>
                    <a:pt x="495" y="1166"/>
                    <a:pt x="501" y="1168"/>
                  </a:cubicBezTo>
                  <a:cubicBezTo>
                    <a:pt x="516" y="1173"/>
                    <a:pt x="532" y="1175"/>
                    <a:pt x="548" y="1175"/>
                  </a:cubicBezTo>
                  <a:cubicBezTo>
                    <a:pt x="553" y="1175"/>
                    <a:pt x="559" y="1175"/>
                    <a:pt x="564" y="1174"/>
                  </a:cubicBezTo>
                  <a:cubicBezTo>
                    <a:pt x="586" y="1177"/>
                    <a:pt x="606" y="1178"/>
                    <a:pt x="629" y="1178"/>
                  </a:cubicBezTo>
                  <a:cubicBezTo>
                    <a:pt x="680" y="1178"/>
                    <a:pt x="726" y="1170"/>
                    <a:pt x="773" y="1143"/>
                  </a:cubicBezTo>
                  <a:cubicBezTo>
                    <a:pt x="853" y="1104"/>
                    <a:pt x="921" y="1048"/>
                    <a:pt x="972" y="976"/>
                  </a:cubicBezTo>
                  <a:cubicBezTo>
                    <a:pt x="1033" y="894"/>
                    <a:pt x="1078" y="804"/>
                    <a:pt x="1104" y="704"/>
                  </a:cubicBezTo>
                  <a:cubicBezTo>
                    <a:pt x="1134" y="597"/>
                    <a:pt x="1139" y="497"/>
                    <a:pt x="1126" y="395"/>
                  </a:cubicBezTo>
                  <a:cubicBezTo>
                    <a:pt x="1113" y="307"/>
                    <a:pt x="1081" y="225"/>
                    <a:pt x="1031" y="154"/>
                  </a:cubicBezTo>
                  <a:cubicBezTo>
                    <a:pt x="1017" y="136"/>
                    <a:pt x="1002" y="121"/>
                    <a:pt x="985" y="107"/>
                  </a:cubicBezTo>
                  <a:cubicBezTo>
                    <a:pt x="948" y="60"/>
                    <a:pt x="898" y="30"/>
                    <a:pt x="837" y="18"/>
                  </a:cubicBezTo>
                  <a:cubicBezTo>
                    <a:pt x="833" y="15"/>
                    <a:pt x="826" y="14"/>
                    <a:pt x="818" y="13"/>
                  </a:cubicBezTo>
                  <a:cubicBezTo>
                    <a:pt x="793" y="4"/>
                    <a:pt x="784" y="7"/>
                    <a:pt x="747" y="4"/>
                  </a:cubicBezTo>
                  <a:cubicBezTo>
                    <a:pt x="726" y="2"/>
                    <a:pt x="708" y="0"/>
                    <a:pt x="689"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18"/>
          <p:cNvGrpSpPr/>
          <p:nvPr/>
        </p:nvGrpSpPr>
        <p:grpSpPr>
          <a:xfrm>
            <a:off x="715088" y="3937794"/>
            <a:ext cx="429770" cy="450284"/>
            <a:chOff x="4484886" y="4025826"/>
            <a:chExt cx="256763" cy="269035"/>
          </a:xfrm>
        </p:grpSpPr>
        <p:sp>
          <p:nvSpPr>
            <p:cNvPr id="675" name="Google Shape;675;p18"/>
            <p:cNvSpPr/>
            <p:nvPr/>
          </p:nvSpPr>
          <p:spPr>
            <a:xfrm>
              <a:off x="4699477" y="4198537"/>
              <a:ext cx="20228" cy="20396"/>
            </a:xfrm>
            <a:custGeom>
              <a:avLst/>
              <a:gdLst/>
              <a:ahLst/>
              <a:cxnLst/>
              <a:rect l="l" t="t" r="r" b="b"/>
              <a:pathLst>
                <a:path w="483" h="487" extrusionOk="0">
                  <a:moveTo>
                    <a:pt x="316" y="1"/>
                  </a:moveTo>
                  <a:cubicBezTo>
                    <a:pt x="293" y="1"/>
                    <a:pt x="269" y="4"/>
                    <a:pt x="248" y="13"/>
                  </a:cubicBezTo>
                  <a:cubicBezTo>
                    <a:pt x="226" y="15"/>
                    <a:pt x="206" y="25"/>
                    <a:pt x="187" y="38"/>
                  </a:cubicBezTo>
                  <a:cubicBezTo>
                    <a:pt x="165" y="46"/>
                    <a:pt x="145" y="60"/>
                    <a:pt x="127" y="76"/>
                  </a:cubicBezTo>
                  <a:cubicBezTo>
                    <a:pt x="97" y="98"/>
                    <a:pt x="71" y="124"/>
                    <a:pt x="51" y="156"/>
                  </a:cubicBezTo>
                  <a:cubicBezTo>
                    <a:pt x="42" y="177"/>
                    <a:pt x="29" y="197"/>
                    <a:pt x="19" y="217"/>
                  </a:cubicBezTo>
                  <a:cubicBezTo>
                    <a:pt x="14" y="238"/>
                    <a:pt x="8" y="258"/>
                    <a:pt x="2" y="278"/>
                  </a:cubicBezTo>
                  <a:cubicBezTo>
                    <a:pt x="2" y="299"/>
                    <a:pt x="1" y="318"/>
                    <a:pt x="1" y="338"/>
                  </a:cubicBezTo>
                  <a:cubicBezTo>
                    <a:pt x="2" y="366"/>
                    <a:pt x="10" y="392"/>
                    <a:pt x="29" y="412"/>
                  </a:cubicBezTo>
                  <a:cubicBezTo>
                    <a:pt x="43" y="435"/>
                    <a:pt x="62" y="454"/>
                    <a:pt x="89" y="465"/>
                  </a:cubicBezTo>
                  <a:cubicBezTo>
                    <a:pt x="93" y="468"/>
                    <a:pt x="100" y="472"/>
                    <a:pt x="105" y="473"/>
                  </a:cubicBezTo>
                  <a:cubicBezTo>
                    <a:pt x="120" y="476"/>
                    <a:pt x="136" y="482"/>
                    <a:pt x="153" y="486"/>
                  </a:cubicBezTo>
                  <a:cubicBezTo>
                    <a:pt x="159" y="486"/>
                    <a:pt x="166" y="487"/>
                    <a:pt x="172" y="487"/>
                  </a:cubicBezTo>
                  <a:cubicBezTo>
                    <a:pt x="193" y="487"/>
                    <a:pt x="213" y="483"/>
                    <a:pt x="233" y="476"/>
                  </a:cubicBezTo>
                  <a:cubicBezTo>
                    <a:pt x="253" y="473"/>
                    <a:pt x="269" y="467"/>
                    <a:pt x="287" y="454"/>
                  </a:cubicBezTo>
                  <a:cubicBezTo>
                    <a:pt x="315" y="441"/>
                    <a:pt x="341" y="422"/>
                    <a:pt x="364" y="399"/>
                  </a:cubicBezTo>
                  <a:cubicBezTo>
                    <a:pt x="370" y="392"/>
                    <a:pt x="375" y="387"/>
                    <a:pt x="382" y="380"/>
                  </a:cubicBezTo>
                  <a:cubicBezTo>
                    <a:pt x="397" y="361"/>
                    <a:pt x="412" y="343"/>
                    <a:pt x="429" y="324"/>
                  </a:cubicBezTo>
                  <a:cubicBezTo>
                    <a:pt x="450" y="297"/>
                    <a:pt x="463" y="266"/>
                    <a:pt x="470" y="232"/>
                  </a:cubicBezTo>
                  <a:cubicBezTo>
                    <a:pt x="478" y="215"/>
                    <a:pt x="482" y="194"/>
                    <a:pt x="479" y="174"/>
                  </a:cubicBezTo>
                  <a:cubicBezTo>
                    <a:pt x="482" y="155"/>
                    <a:pt x="481" y="136"/>
                    <a:pt x="471" y="117"/>
                  </a:cubicBezTo>
                  <a:cubicBezTo>
                    <a:pt x="469" y="90"/>
                    <a:pt x="455" y="67"/>
                    <a:pt x="435" y="46"/>
                  </a:cubicBezTo>
                  <a:cubicBezTo>
                    <a:pt x="420" y="36"/>
                    <a:pt x="406" y="26"/>
                    <a:pt x="390" y="15"/>
                  </a:cubicBezTo>
                  <a:cubicBezTo>
                    <a:pt x="374" y="11"/>
                    <a:pt x="355" y="6"/>
                    <a:pt x="338" y="2"/>
                  </a:cubicBezTo>
                  <a:cubicBezTo>
                    <a:pt x="331" y="1"/>
                    <a:pt x="324" y="1"/>
                    <a:pt x="316"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8"/>
            <p:cNvSpPr/>
            <p:nvPr/>
          </p:nvSpPr>
          <p:spPr>
            <a:xfrm>
              <a:off x="4698765" y="4140576"/>
              <a:ext cx="24835" cy="32164"/>
            </a:xfrm>
            <a:custGeom>
              <a:avLst/>
              <a:gdLst/>
              <a:ahLst/>
              <a:cxnLst/>
              <a:rect l="l" t="t" r="r" b="b"/>
              <a:pathLst>
                <a:path w="593" h="768" extrusionOk="0">
                  <a:moveTo>
                    <a:pt x="350" y="0"/>
                  </a:moveTo>
                  <a:cubicBezTo>
                    <a:pt x="160" y="0"/>
                    <a:pt x="45" y="167"/>
                    <a:pt x="19" y="346"/>
                  </a:cubicBezTo>
                  <a:cubicBezTo>
                    <a:pt x="0" y="482"/>
                    <a:pt x="52" y="768"/>
                    <a:pt x="242" y="768"/>
                  </a:cubicBezTo>
                  <a:cubicBezTo>
                    <a:pt x="431" y="768"/>
                    <a:pt x="547" y="599"/>
                    <a:pt x="572" y="422"/>
                  </a:cubicBezTo>
                  <a:cubicBezTo>
                    <a:pt x="593" y="288"/>
                    <a:pt x="540" y="0"/>
                    <a:pt x="350"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8"/>
            <p:cNvSpPr/>
            <p:nvPr/>
          </p:nvSpPr>
          <p:spPr>
            <a:xfrm>
              <a:off x="4724772" y="4185178"/>
              <a:ext cx="16878" cy="11349"/>
            </a:xfrm>
            <a:custGeom>
              <a:avLst/>
              <a:gdLst/>
              <a:ahLst/>
              <a:cxnLst/>
              <a:rect l="l" t="t" r="r" b="b"/>
              <a:pathLst>
                <a:path w="403" h="271" extrusionOk="0">
                  <a:moveTo>
                    <a:pt x="236" y="1"/>
                  </a:moveTo>
                  <a:cubicBezTo>
                    <a:pt x="102" y="1"/>
                    <a:pt x="0" y="271"/>
                    <a:pt x="168" y="271"/>
                  </a:cubicBezTo>
                  <a:cubicBezTo>
                    <a:pt x="301" y="271"/>
                    <a:pt x="403" y="1"/>
                    <a:pt x="236"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8"/>
            <p:cNvSpPr/>
            <p:nvPr/>
          </p:nvSpPr>
          <p:spPr>
            <a:xfrm>
              <a:off x="4619571" y="4148784"/>
              <a:ext cx="29190" cy="25631"/>
            </a:xfrm>
            <a:custGeom>
              <a:avLst/>
              <a:gdLst/>
              <a:ahLst/>
              <a:cxnLst/>
              <a:rect l="l" t="t" r="r" b="b"/>
              <a:pathLst>
                <a:path w="697" h="612" extrusionOk="0">
                  <a:moveTo>
                    <a:pt x="556" y="117"/>
                  </a:moveTo>
                  <a:cubicBezTo>
                    <a:pt x="557" y="118"/>
                    <a:pt x="558" y="118"/>
                    <a:pt x="559" y="119"/>
                  </a:cubicBezTo>
                  <a:lnTo>
                    <a:pt x="559" y="119"/>
                  </a:lnTo>
                  <a:cubicBezTo>
                    <a:pt x="559" y="118"/>
                    <a:pt x="558" y="117"/>
                    <a:pt x="556" y="117"/>
                  </a:cubicBezTo>
                  <a:close/>
                  <a:moveTo>
                    <a:pt x="290" y="0"/>
                  </a:moveTo>
                  <a:cubicBezTo>
                    <a:pt x="286" y="0"/>
                    <a:pt x="281" y="1"/>
                    <a:pt x="277" y="1"/>
                  </a:cubicBezTo>
                  <a:cubicBezTo>
                    <a:pt x="273" y="1"/>
                    <a:pt x="268" y="1"/>
                    <a:pt x="264" y="1"/>
                  </a:cubicBezTo>
                  <a:cubicBezTo>
                    <a:pt x="241" y="1"/>
                    <a:pt x="218" y="4"/>
                    <a:pt x="195" y="13"/>
                  </a:cubicBezTo>
                  <a:cubicBezTo>
                    <a:pt x="162" y="24"/>
                    <a:pt x="129" y="42"/>
                    <a:pt x="101" y="63"/>
                  </a:cubicBezTo>
                  <a:cubicBezTo>
                    <a:pt x="80" y="78"/>
                    <a:pt x="67" y="96"/>
                    <a:pt x="57" y="117"/>
                  </a:cubicBezTo>
                  <a:cubicBezTo>
                    <a:pt x="45" y="135"/>
                    <a:pt x="38" y="155"/>
                    <a:pt x="37" y="177"/>
                  </a:cubicBezTo>
                  <a:cubicBezTo>
                    <a:pt x="30" y="191"/>
                    <a:pt x="25" y="193"/>
                    <a:pt x="21" y="204"/>
                  </a:cubicBezTo>
                  <a:cubicBezTo>
                    <a:pt x="19" y="207"/>
                    <a:pt x="19" y="212"/>
                    <a:pt x="18" y="216"/>
                  </a:cubicBezTo>
                  <a:cubicBezTo>
                    <a:pt x="12" y="238"/>
                    <a:pt x="6" y="260"/>
                    <a:pt x="3" y="281"/>
                  </a:cubicBezTo>
                  <a:cubicBezTo>
                    <a:pt x="0" y="291"/>
                    <a:pt x="3" y="300"/>
                    <a:pt x="3" y="309"/>
                  </a:cubicBezTo>
                  <a:cubicBezTo>
                    <a:pt x="4" y="336"/>
                    <a:pt x="7" y="365"/>
                    <a:pt x="12" y="393"/>
                  </a:cubicBezTo>
                  <a:lnTo>
                    <a:pt x="18" y="417"/>
                  </a:lnTo>
                  <a:cubicBezTo>
                    <a:pt x="19" y="422"/>
                    <a:pt x="19" y="426"/>
                    <a:pt x="21" y="431"/>
                  </a:cubicBezTo>
                  <a:cubicBezTo>
                    <a:pt x="25" y="444"/>
                    <a:pt x="27" y="447"/>
                    <a:pt x="38" y="464"/>
                  </a:cubicBezTo>
                  <a:cubicBezTo>
                    <a:pt x="45" y="487"/>
                    <a:pt x="59" y="504"/>
                    <a:pt x="79" y="517"/>
                  </a:cubicBezTo>
                  <a:cubicBezTo>
                    <a:pt x="87" y="525"/>
                    <a:pt x="95" y="532"/>
                    <a:pt x="105" y="542"/>
                  </a:cubicBezTo>
                  <a:cubicBezTo>
                    <a:pt x="107" y="544"/>
                    <a:pt x="113" y="546"/>
                    <a:pt x="118" y="549"/>
                  </a:cubicBezTo>
                  <a:cubicBezTo>
                    <a:pt x="141" y="559"/>
                    <a:pt x="166" y="572"/>
                    <a:pt x="190" y="584"/>
                  </a:cubicBezTo>
                  <a:lnTo>
                    <a:pt x="216" y="593"/>
                  </a:lnTo>
                  <a:cubicBezTo>
                    <a:pt x="240" y="599"/>
                    <a:pt x="265" y="604"/>
                    <a:pt x="289" y="610"/>
                  </a:cubicBezTo>
                  <a:cubicBezTo>
                    <a:pt x="301" y="611"/>
                    <a:pt x="313" y="611"/>
                    <a:pt x="325" y="611"/>
                  </a:cubicBezTo>
                  <a:cubicBezTo>
                    <a:pt x="353" y="611"/>
                    <a:pt x="382" y="608"/>
                    <a:pt x="411" y="600"/>
                  </a:cubicBezTo>
                  <a:cubicBezTo>
                    <a:pt x="439" y="597"/>
                    <a:pt x="467" y="589"/>
                    <a:pt x="492" y="576"/>
                  </a:cubicBezTo>
                  <a:cubicBezTo>
                    <a:pt x="532" y="562"/>
                    <a:pt x="567" y="542"/>
                    <a:pt x="597" y="515"/>
                  </a:cubicBezTo>
                  <a:cubicBezTo>
                    <a:pt x="614" y="496"/>
                    <a:pt x="631" y="478"/>
                    <a:pt x="648" y="460"/>
                  </a:cubicBezTo>
                  <a:cubicBezTo>
                    <a:pt x="660" y="440"/>
                    <a:pt x="670" y="421"/>
                    <a:pt x="682" y="401"/>
                  </a:cubicBezTo>
                  <a:cubicBezTo>
                    <a:pt x="694" y="368"/>
                    <a:pt x="697" y="337"/>
                    <a:pt x="690" y="306"/>
                  </a:cubicBezTo>
                  <a:cubicBezTo>
                    <a:pt x="690" y="273"/>
                    <a:pt x="681" y="245"/>
                    <a:pt x="658" y="219"/>
                  </a:cubicBezTo>
                  <a:cubicBezTo>
                    <a:pt x="655" y="214"/>
                    <a:pt x="654" y="208"/>
                    <a:pt x="650" y="204"/>
                  </a:cubicBezTo>
                  <a:cubicBezTo>
                    <a:pt x="644" y="196"/>
                    <a:pt x="641" y="187"/>
                    <a:pt x="636" y="178"/>
                  </a:cubicBezTo>
                  <a:cubicBezTo>
                    <a:pt x="629" y="168"/>
                    <a:pt x="620" y="159"/>
                    <a:pt x="609" y="153"/>
                  </a:cubicBezTo>
                  <a:cubicBezTo>
                    <a:pt x="596" y="137"/>
                    <a:pt x="578" y="126"/>
                    <a:pt x="559" y="119"/>
                  </a:cubicBezTo>
                  <a:lnTo>
                    <a:pt x="559" y="119"/>
                  </a:lnTo>
                  <a:cubicBezTo>
                    <a:pt x="560" y="119"/>
                    <a:pt x="561" y="120"/>
                    <a:pt x="561" y="121"/>
                  </a:cubicBezTo>
                  <a:cubicBezTo>
                    <a:pt x="540" y="111"/>
                    <a:pt x="519" y="98"/>
                    <a:pt x="499" y="85"/>
                  </a:cubicBezTo>
                  <a:cubicBezTo>
                    <a:pt x="473" y="69"/>
                    <a:pt x="445" y="58"/>
                    <a:pt x="418" y="47"/>
                  </a:cubicBezTo>
                  <a:cubicBezTo>
                    <a:pt x="416" y="44"/>
                    <a:pt x="412" y="44"/>
                    <a:pt x="411" y="43"/>
                  </a:cubicBezTo>
                  <a:cubicBezTo>
                    <a:pt x="410" y="42"/>
                    <a:pt x="409" y="42"/>
                    <a:pt x="408" y="42"/>
                  </a:cubicBezTo>
                  <a:cubicBezTo>
                    <a:pt x="407" y="42"/>
                    <a:pt x="406" y="42"/>
                    <a:pt x="404" y="42"/>
                  </a:cubicBezTo>
                  <a:lnTo>
                    <a:pt x="399" y="36"/>
                  </a:lnTo>
                  <a:cubicBezTo>
                    <a:pt x="397" y="35"/>
                    <a:pt x="396" y="32"/>
                    <a:pt x="392" y="31"/>
                  </a:cubicBezTo>
                  <a:cubicBezTo>
                    <a:pt x="372" y="17"/>
                    <a:pt x="351" y="9"/>
                    <a:pt x="328" y="6"/>
                  </a:cubicBezTo>
                  <a:cubicBezTo>
                    <a:pt x="315" y="2"/>
                    <a:pt x="303" y="0"/>
                    <a:pt x="290"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8"/>
            <p:cNvSpPr/>
            <p:nvPr/>
          </p:nvSpPr>
          <p:spPr>
            <a:xfrm>
              <a:off x="4607007" y="4094927"/>
              <a:ext cx="9632" cy="13820"/>
            </a:xfrm>
            <a:custGeom>
              <a:avLst/>
              <a:gdLst/>
              <a:ahLst/>
              <a:cxnLst/>
              <a:rect l="l" t="t" r="r" b="b"/>
              <a:pathLst>
                <a:path w="230" h="330" extrusionOk="0">
                  <a:moveTo>
                    <a:pt x="120" y="0"/>
                  </a:moveTo>
                  <a:cubicBezTo>
                    <a:pt x="106" y="0"/>
                    <a:pt x="94" y="4"/>
                    <a:pt x="83" y="13"/>
                  </a:cubicBezTo>
                  <a:cubicBezTo>
                    <a:pt x="77" y="19"/>
                    <a:pt x="70" y="25"/>
                    <a:pt x="63" y="32"/>
                  </a:cubicBezTo>
                  <a:cubicBezTo>
                    <a:pt x="48" y="41"/>
                    <a:pt x="39" y="55"/>
                    <a:pt x="29" y="70"/>
                  </a:cubicBezTo>
                  <a:cubicBezTo>
                    <a:pt x="21" y="80"/>
                    <a:pt x="16" y="93"/>
                    <a:pt x="13" y="103"/>
                  </a:cubicBezTo>
                  <a:cubicBezTo>
                    <a:pt x="5" y="122"/>
                    <a:pt x="1" y="143"/>
                    <a:pt x="1" y="164"/>
                  </a:cubicBezTo>
                  <a:cubicBezTo>
                    <a:pt x="1" y="178"/>
                    <a:pt x="2" y="194"/>
                    <a:pt x="2" y="208"/>
                  </a:cubicBezTo>
                  <a:lnTo>
                    <a:pt x="13" y="246"/>
                  </a:lnTo>
                  <a:cubicBezTo>
                    <a:pt x="18" y="263"/>
                    <a:pt x="28" y="278"/>
                    <a:pt x="40" y="292"/>
                  </a:cubicBezTo>
                  <a:cubicBezTo>
                    <a:pt x="47" y="303"/>
                    <a:pt x="54" y="309"/>
                    <a:pt x="63" y="314"/>
                  </a:cubicBezTo>
                  <a:cubicBezTo>
                    <a:pt x="75" y="324"/>
                    <a:pt x="90" y="330"/>
                    <a:pt x="108" y="330"/>
                  </a:cubicBezTo>
                  <a:lnTo>
                    <a:pt x="138" y="324"/>
                  </a:lnTo>
                  <a:cubicBezTo>
                    <a:pt x="148" y="319"/>
                    <a:pt x="157" y="314"/>
                    <a:pt x="167" y="309"/>
                  </a:cubicBezTo>
                  <a:cubicBezTo>
                    <a:pt x="182" y="299"/>
                    <a:pt x="192" y="285"/>
                    <a:pt x="201" y="270"/>
                  </a:cubicBezTo>
                  <a:cubicBezTo>
                    <a:pt x="209" y="259"/>
                    <a:pt x="215" y="248"/>
                    <a:pt x="218" y="236"/>
                  </a:cubicBezTo>
                  <a:cubicBezTo>
                    <a:pt x="226" y="217"/>
                    <a:pt x="230" y="197"/>
                    <a:pt x="230" y="175"/>
                  </a:cubicBezTo>
                  <a:cubicBezTo>
                    <a:pt x="230" y="163"/>
                    <a:pt x="228" y="149"/>
                    <a:pt x="228" y="135"/>
                  </a:cubicBezTo>
                  <a:cubicBezTo>
                    <a:pt x="224" y="121"/>
                    <a:pt x="222" y="109"/>
                    <a:pt x="218" y="95"/>
                  </a:cubicBezTo>
                  <a:cubicBezTo>
                    <a:pt x="209" y="74"/>
                    <a:pt x="197" y="53"/>
                    <a:pt x="178" y="36"/>
                  </a:cubicBezTo>
                  <a:cubicBezTo>
                    <a:pt x="170" y="29"/>
                    <a:pt x="162" y="22"/>
                    <a:pt x="155" y="15"/>
                  </a:cubicBezTo>
                  <a:cubicBezTo>
                    <a:pt x="144" y="7"/>
                    <a:pt x="133" y="2"/>
                    <a:pt x="120"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8"/>
            <p:cNvSpPr/>
            <p:nvPr/>
          </p:nvSpPr>
          <p:spPr>
            <a:xfrm>
              <a:off x="4559097" y="4079097"/>
              <a:ext cx="10763" cy="10428"/>
            </a:xfrm>
            <a:custGeom>
              <a:avLst/>
              <a:gdLst/>
              <a:ahLst/>
              <a:cxnLst/>
              <a:rect l="l" t="t" r="r" b="b"/>
              <a:pathLst>
                <a:path w="257" h="249" extrusionOk="0">
                  <a:moveTo>
                    <a:pt x="139" y="0"/>
                  </a:moveTo>
                  <a:cubicBezTo>
                    <a:pt x="18" y="0"/>
                    <a:pt x="1" y="248"/>
                    <a:pt x="120" y="248"/>
                  </a:cubicBezTo>
                  <a:cubicBezTo>
                    <a:pt x="240" y="248"/>
                    <a:pt x="257" y="0"/>
                    <a:pt x="139"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8"/>
            <p:cNvSpPr/>
            <p:nvPr/>
          </p:nvSpPr>
          <p:spPr>
            <a:xfrm>
              <a:off x="4484886" y="4025826"/>
              <a:ext cx="29023" cy="28269"/>
            </a:xfrm>
            <a:custGeom>
              <a:avLst/>
              <a:gdLst/>
              <a:ahLst/>
              <a:cxnLst/>
              <a:rect l="l" t="t" r="r" b="b"/>
              <a:pathLst>
                <a:path w="693" h="675" extrusionOk="0">
                  <a:moveTo>
                    <a:pt x="448" y="1"/>
                  </a:moveTo>
                  <a:cubicBezTo>
                    <a:pt x="264" y="1"/>
                    <a:pt x="96" y="165"/>
                    <a:pt x="44" y="334"/>
                  </a:cubicBezTo>
                  <a:cubicBezTo>
                    <a:pt x="1" y="485"/>
                    <a:pt x="59" y="674"/>
                    <a:pt x="245" y="674"/>
                  </a:cubicBezTo>
                  <a:cubicBezTo>
                    <a:pt x="429" y="674"/>
                    <a:pt x="597" y="510"/>
                    <a:pt x="647" y="341"/>
                  </a:cubicBezTo>
                  <a:cubicBezTo>
                    <a:pt x="692" y="188"/>
                    <a:pt x="632" y="1"/>
                    <a:pt x="448"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8"/>
            <p:cNvSpPr/>
            <p:nvPr/>
          </p:nvSpPr>
          <p:spPr>
            <a:xfrm>
              <a:off x="4503355" y="4122484"/>
              <a:ext cx="22406" cy="20396"/>
            </a:xfrm>
            <a:custGeom>
              <a:avLst/>
              <a:gdLst/>
              <a:ahLst/>
              <a:cxnLst/>
              <a:rect l="l" t="t" r="r" b="b"/>
              <a:pathLst>
                <a:path w="535" h="487" extrusionOk="0">
                  <a:moveTo>
                    <a:pt x="288" y="74"/>
                  </a:moveTo>
                  <a:lnTo>
                    <a:pt x="286" y="76"/>
                  </a:lnTo>
                  <a:lnTo>
                    <a:pt x="286" y="76"/>
                  </a:lnTo>
                  <a:cubicBezTo>
                    <a:pt x="286" y="75"/>
                    <a:pt x="287" y="75"/>
                    <a:pt x="288" y="74"/>
                  </a:cubicBezTo>
                  <a:close/>
                  <a:moveTo>
                    <a:pt x="114" y="1"/>
                  </a:moveTo>
                  <a:cubicBezTo>
                    <a:pt x="94" y="1"/>
                    <a:pt x="73" y="7"/>
                    <a:pt x="57" y="22"/>
                  </a:cubicBezTo>
                  <a:cubicBezTo>
                    <a:pt x="14" y="62"/>
                    <a:pt x="0" y="133"/>
                    <a:pt x="14" y="191"/>
                  </a:cubicBezTo>
                  <a:cubicBezTo>
                    <a:pt x="25" y="242"/>
                    <a:pt x="42" y="295"/>
                    <a:pt x="69" y="340"/>
                  </a:cubicBezTo>
                  <a:cubicBezTo>
                    <a:pt x="91" y="379"/>
                    <a:pt x="98" y="390"/>
                    <a:pt x="130" y="420"/>
                  </a:cubicBezTo>
                  <a:cubicBezTo>
                    <a:pt x="136" y="425"/>
                    <a:pt x="143" y="431"/>
                    <a:pt x="149" y="435"/>
                  </a:cubicBezTo>
                  <a:cubicBezTo>
                    <a:pt x="170" y="451"/>
                    <a:pt x="194" y="465"/>
                    <a:pt x="219" y="474"/>
                  </a:cubicBezTo>
                  <a:cubicBezTo>
                    <a:pt x="242" y="483"/>
                    <a:pt x="266" y="487"/>
                    <a:pt x="289" y="487"/>
                  </a:cubicBezTo>
                  <a:cubicBezTo>
                    <a:pt x="317" y="487"/>
                    <a:pt x="344" y="482"/>
                    <a:pt x="372" y="473"/>
                  </a:cubicBezTo>
                  <a:cubicBezTo>
                    <a:pt x="399" y="465"/>
                    <a:pt x="422" y="446"/>
                    <a:pt x="442" y="425"/>
                  </a:cubicBezTo>
                  <a:cubicBezTo>
                    <a:pt x="450" y="417"/>
                    <a:pt x="457" y="408"/>
                    <a:pt x="465" y="400"/>
                  </a:cubicBezTo>
                  <a:cubicBezTo>
                    <a:pt x="472" y="394"/>
                    <a:pt x="478" y="388"/>
                    <a:pt x="483" y="379"/>
                  </a:cubicBezTo>
                  <a:cubicBezTo>
                    <a:pt x="502" y="352"/>
                    <a:pt x="511" y="322"/>
                    <a:pt x="517" y="290"/>
                  </a:cubicBezTo>
                  <a:cubicBezTo>
                    <a:pt x="518" y="282"/>
                    <a:pt x="522" y="271"/>
                    <a:pt x="522" y="261"/>
                  </a:cubicBezTo>
                  <a:cubicBezTo>
                    <a:pt x="534" y="210"/>
                    <a:pt x="525" y="156"/>
                    <a:pt x="496" y="108"/>
                  </a:cubicBezTo>
                  <a:cubicBezTo>
                    <a:pt x="476" y="73"/>
                    <a:pt x="444" y="42"/>
                    <a:pt x="399" y="42"/>
                  </a:cubicBezTo>
                  <a:cubicBezTo>
                    <a:pt x="397" y="42"/>
                    <a:pt x="395" y="42"/>
                    <a:pt x="393" y="42"/>
                  </a:cubicBezTo>
                  <a:lnTo>
                    <a:pt x="374" y="42"/>
                  </a:lnTo>
                  <a:cubicBezTo>
                    <a:pt x="353" y="42"/>
                    <a:pt x="336" y="49"/>
                    <a:pt x="320" y="58"/>
                  </a:cubicBezTo>
                  <a:lnTo>
                    <a:pt x="320" y="58"/>
                  </a:lnTo>
                  <a:lnTo>
                    <a:pt x="324" y="55"/>
                  </a:lnTo>
                  <a:lnTo>
                    <a:pt x="324" y="55"/>
                  </a:lnTo>
                  <a:cubicBezTo>
                    <a:pt x="323" y="56"/>
                    <a:pt x="321" y="58"/>
                    <a:pt x="319" y="59"/>
                  </a:cubicBezTo>
                  <a:lnTo>
                    <a:pt x="319" y="59"/>
                  </a:lnTo>
                  <a:cubicBezTo>
                    <a:pt x="316" y="61"/>
                    <a:pt x="313" y="62"/>
                    <a:pt x="311" y="64"/>
                  </a:cubicBezTo>
                  <a:lnTo>
                    <a:pt x="311" y="64"/>
                  </a:lnTo>
                  <a:cubicBezTo>
                    <a:pt x="309" y="65"/>
                    <a:pt x="307" y="66"/>
                    <a:pt x="305" y="66"/>
                  </a:cubicBezTo>
                  <a:cubicBezTo>
                    <a:pt x="294" y="72"/>
                    <a:pt x="285" y="78"/>
                    <a:pt x="274" y="85"/>
                  </a:cubicBezTo>
                  <a:lnTo>
                    <a:pt x="273" y="85"/>
                  </a:lnTo>
                  <a:lnTo>
                    <a:pt x="286" y="76"/>
                  </a:lnTo>
                  <a:lnTo>
                    <a:pt x="286" y="76"/>
                  </a:lnTo>
                  <a:cubicBezTo>
                    <a:pt x="279" y="80"/>
                    <a:pt x="272" y="82"/>
                    <a:pt x="265" y="85"/>
                  </a:cubicBezTo>
                  <a:cubicBezTo>
                    <a:pt x="258" y="83"/>
                    <a:pt x="248" y="81"/>
                    <a:pt x="242" y="78"/>
                  </a:cubicBezTo>
                  <a:cubicBezTo>
                    <a:pt x="231" y="72"/>
                    <a:pt x="219" y="65"/>
                    <a:pt x="205" y="58"/>
                  </a:cubicBezTo>
                  <a:lnTo>
                    <a:pt x="205" y="58"/>
                  </a:lnTo>
                  <a:cubicBezTo>
                    <a:pt x="215" y="62"/>
                    <a:pt x="227" y="69"/>
                    <a:pt x="238" y="74"/>
                  </a:cubicBezTo>
                  <a:cubicBezTo>
                    <a:pt x="212" y="61"/>
                    <a:pt x="190" y="42"/>
                    <a:pt x="170" y="22"/>
                  </a:cubicBezTo>
                  <a:lnTo>
                    <a:pt x="170" y="22"/>
                  </a:lnTo>
                  <a:lnTo>
                    <a:pt x="187" y="41"/>
                  </a:lnTo>
                  <a:cubicBezTo>
                    <a:pt x="170" y="22"/>
                    <a:pt x="154" y="7"/>
                    <a:pt x="125" y="1"/>
                  </a:cubicBezTo>
                  <a:cubicBezTo>
                    <a:pt x="121" y="1"/>
                    <a:pt x="118" y="1"/>
                    <a:pt x="114"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8"/>
            <p:cNvSpPr/>
            <p:nvPr/>
          </p:nvSpPr>
          <p:spPr>
            <a:xfrm>
              <a:off x="4669198" y="4257964"/>
              <a:ext cx="42759" cy="36896"/>
            </a:xfrm>
            <a:custGeom>
              <a:avLst/>
              <a:gdLst/>
              <a:ahLst/>
              <a:cxnLst/>
              <a:rect l="l" t="t" r="r" b="b"/>
              <a:pathLst>
                <a:path w="1021" h="881" extrusionOk="0">
                  <a:moveTo>
                    <a:pt x="639" y="1"/>
                  </a:moveTo>
                  <a:cubicBezTo>
                    <a:pt x="624" y="1"/>
                    <a:pt x="610" y="1"/>
                    <a:pt x="596" y="2"/>
                  </a:cubicBezTo>
                  <a:lnTo>
                    <a:pt x="596" y="2"/>
                  </a:lnTo>
                  <a:cubicBezTo>
                    <a:pt x="600" y="1"/>
                    <a:pt x="604" y="1"/>
                    <a:pt x="609" y="1"/>
                  </a:cubicBezTo>
                  <a:lnTo>
                    <a:pt x="609" y="1"/>
                  </a:lnTo>
                  <a:cubicBezTo>
                    <a:pt x="604" y="1"/>
                    <a:pt x="599" y="1"/>
                    <a:pt x="595" y="2"/>
                  </a:cubicBezTo>
                  <a:lnTo>
                    <a:pt x="595" y="2"/>
                  </a:lnTo>
                  <a:cubicBezTo>
                    <a:pt x="591" y="2"/>
                    <a:pt x="587" y="3"/>
                    <a:pt x="583" y="3"/>
                  </a:cubicBezTo>
                  <a:lnTo>
                    <a:pt x="583" y="3"/>
                  </a:lnTo>
                  <a:cubicBezTo>
                    <a:pt x="583" y="3"/>
                    <a:pt x="582" y="3"/>
                    <a:pt x="582" y="3"/>
                  </a:cubicBezTo>
                  <a:cubicBezTo>
                    <a:pt x="559" y="5"/>
                    <a:pt x="537" y="6"/>
                    <a:pt x="514" y="7"/>
                  </a:cubicBezTo>
                  <a:cubicBezTo>
                    <a:pt x="483" y="10"/>
                    <a:pt x="453" y="14"/>
                    <a:pt x="423" y="26"/>
                  </a:cubicBezTo>
                  <a:cubicBezTo>
                    <a:pt x="382" y="35"/>
                    <a:pt x="346" y="51"/>
                    <a:pt x="312" y="73"/>
                  </a:cubicBezTo>
                  <a:cubicBezTo>
                    <a:pt x="256" y="102"/>
                    <a:pt x="260" y="97"/>
                    <a:pt x="237" y="117"/>
                  </a:cubicBezTo>
                  <a:cubicBezTo>
                    <a:pt x="236" y="119"/>
                    <a:pt x="233" y="119"/>
                    <a:pt x="232" y="120"/>
                  </a:cubicBezTo>
                  <a:cubicBezTo>
                    <a:pt x="202" y="144"/>
                    <a:pt x="172" y="167"/>
                    <a:pt x="142" y="193"/>
                  </a:cubicBezTo>
                  <a:cubicBezTo>
                    <a:pt x="102" y="228"/>
                    <a:pt x="71" y="270"/>
                    <a:pt x="50" y="321"/>
                  </a:cubicBezTo>
                  <a:cubicBezTo>
                    <a:pt x="33" y="348"/>
                    <a:pt x="20" y="376"/>
                    <a:pt x="16" y="409"/>
                  </a:cubicBezTo>
                  <a:cubicBezTo>
                    <a:pt x="1" y="451"/>
                    <a:pt x="0" y="494"/>
                    <a:pt x="10" y="539"/>
                  </a:cubicBezTo>
                  <a:cubicBezTo>
                    <a:pt x="10" y="544"/>
                    <a:pt x="12" y="548"/>
                    <a:pt x="12" y="554"/>
                  </a:cubicBezTo>
                  <a:cubicBezTo>
                    <a:pt x="22" y="627"/>
                    <a:pt x="73" y="687"/>
                    <a:pt x="134" y="723"/>
                  </a:cubicBezTo>
                  <a:lnTo>
                    <a:pt x="136" y="725"/>
                  </a:lnTo>
                  <a:cubicBezTo>
                    <a:pt x="136" y="727"/>
                    <a:pt x="137" y="727"/>
                    <a:pt x="137" y="729"/>
                  </a:cubicBezTo>
                  <a:cubicBezTo>
                    <a:pt x="148" y="741"/>
                    <a:pt x="191" y="786"/>
                    <a:pt x="203" y="796"/>
                  </a:cubicBezTo>
                  <a:cubicBezTo>
                    <a:pt x="210" y="803"/>
                    <a:pt x="220" y="806"/>
                    <a:pt x="229" y="811"/>
                  </a:cubicBezTo>
                  <a:cubicBezTo>
                    <a:pt x="233" y="815"/>
                    <a:pt x="239" y="817"/>
                    <a:pt x="245" y="819"/>
                  </a:cubicBezTo>
                  <a:cubicBezTo>
                    <a:pt x="316" y="863"/>
                    <a:pt x="319" y="860"/>
                    <a:pt x="384" y="871"/>
                  </a:cubicBezTo>
                  <a:cubicBezTo>
                    <a:pt x="417" y="877"/>
                    <a:pt x="435" y="880"/>
                    <a:pt x="455" y="880"/>
                  </a:cubicBezTo>
                  <a:cubicBezTo>
                    <a:pt x="474" y="880"/>
                    <a:pt x="494" y="878"/>
                    <a:pt x="530" y="872"/>
                  </a:cubicBezTo>
                  <a:cubicBezTo>
                    <a:pt x="582" y="867"/>
                    <a:pt x="632" y="859"/>
                    <a:pt x="681" y="838"/>
                  </a:cubicBezTo>
                  <a:cubicBezTo>
                    <a:pt x="737" y="817"/>
                    <a:pt x="788" y="786"/>
                    <a:pt x="832" y="745"/>
                  </a:cubicBezTo>
                  <a:cubicBezTo>
                    <a:pt x="880" y="714"/>
                    <a:pt x="918" y="670"/>
                    <a:pt x="949" y="623"/>
                  </a:cubicBezTo>
                  <a:cubicBezTo>
                    <a:pt x="988" y="567"/>
                    <a:pt x="1010" y="506"/>
                    <a:pt x="1018" y="440"/>
                  </a:cubicBezTo>
                  <a:cubicBezTo>
                    <a:pt x="1019" y="432"/>
                    <a:pt x="1019" y="424"/>
                    <a:pt x="1019" y="415"/>
                  </a:cubicBezTo>
                  <a:cubicBezTo>
                    <a:pt x="1021" y="386"/>
                    <a:pt x="1015" y="318"/>
                    <a:pt x="1015" y="316"/>
                  </a:cubicBezTo>
                  <a:lnTo>
                    <a:pt x="1015" y="316"/>
                  </a:lnTo>
                  <a:cubicBezTo>
                    <a:pt x="1015" y="316"/>
                    <a:pt x="1015" y="316"/>
                    <a:pt x="1015" y="317"/>
                  </a:cubicBezTo>
                  <a:cubicBezTo>
                    <a:pt x="1015" y="316"/>
                    <a:pt x="1015" y="316"/>
                    <a:pt x="1015" y="316"/>
                  </a:cubicBezTo>
                  <a:lnTo>
                    <a:pt x="1015" y="316"/>
                  </a:lnTo>
                  <a:cubicBezTo>
                    <a:pt x="1015" y="316"/>
                    <a:pt x="1015" y="316"/>
                    <a:pt x="1015" y="316"/>
                  </a:cubicBezTo>
                  <a:lnTo>
                    <a:pt x="1015" y="316"/>
                  </a:lnTo>
                  <a:cubicBezTo>
                    <a:pt x="1003" y="288"/>
                    <a:pt x="991" y="259"/>
                    <a:pt x="979" y="232"/>
                  </a:cubicBezTo>
                  <a:cubicBezTo>
                    <a:pt x="973" y="220"/>
                    <a:pt x="963" y="208"/>
                    <a:pt x="954" y="199"/>
                  </a:cubicBezTo>
                  <a:cubicBezTo>
                    <a:pt x="950" y="188"/>
                    <a:pt x="949" y="177"/>
                    <a:pt x="944" y="169"/>
                  </a:cubicBezTo>
                  <a:cubicBezTo>
                    <a:pt x="930" y="123"/>
                    <a:pt x="903" y="86"/>
                    <a:pt x="861" y="59"/>
                  </a:cubicBezTo>
                  <a:cubicBezTo>
                    <a:pt x="832" y="45"/>
                    <a:pt x="804" y="30"/>
                    <a:pt x="775" y="17"/>
                  </a:cubicBezTo>
                  <a:cubicBezTo>
                    <a:pt x="736" y="5"/>
                    <a:pt x="697" y="1"/>
                    <a:pt x="656"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18"/>
          <p:cNvGrpSpPr/>
          <p:nvPr/>
        </p:nvGrpSpPr>
        <p:grpSpPr>
          <a:xfrm>
            <a:off x="8107914" y="4388083"/>
            <a:ext cx="641957" cy="440854"/>
            <a:chOff x="176534" y="2350223"/>
            <a:chExt cx="440028" cy="302203"/>
          </a:xfrm>
        </p:grpSpPr>
        <p:sp>
          <p:nvSpPr>
            <p:cNvPr id="685" name="Google Shape;685;p18"/>
            <p:cNvSpPr/>
            <p:nvPr/>
          </p:nvSpPr>
          <p:spPr>
            <a:xfrm>
              <a:off x="302592" y="2407515"/>
              <a:ext cx="35766" cy="40875"/>
            </a:xfrm>
            <a:custGeom>
              <a:avLst/>
              <a:gdLst/>
              <a:ahLst/>
              <a:cxnLst/>
              <a:rect l="l" t="t" r="r" b="b"/>
              <a:pathLst>
                <a:path w="854" h="976" extrusionOk="0">
                  <a:moveTo>
                    <a:pt x="432" y="1"/>
                  </a:moveTo>
                  <a:cubicBezTo>
                    <a:pt x="422" y="1"/>
                    <a:pt x="412" y="2"/>
                    <a:pt x="402" y="4"/>
                  </a:cubicBezTo>
                  <a:cubicBezTo>
                    <a:pt x="381" y="4"/>
                    <a:pt x="361" y="9"/>
                    <a:pt x="343" y="17"/>
                  </a:cubicBezTo>
                  <a:cubicBezTo>
                    <a:pt x="311" y="28"/>
                    <a:pt x="280" y="43"/>
                    <a:pt x="253" y="65"/>
                  </a:cubicBezTo>
                  <a:cubicBezTo>
                    <a:pt x="215" y="97"/>
                    <a:pt x="182" y="134"/>
                    <a:pt x="156" y="177"/>
                  </a:cubicBezTo>
                  <a:cubicBezTo>
                    <a:pt x="148" y="191"/>
                    <a:pt x="141" y="205"/>
                    <a:pt x="136" y="219"/>
                  </a:cubicBezTo>
                  <a:cubicBezTo>
                    <a:pt x="113" y="247"/>
                    <a:pt x="90" y="275"/>
                    <a:pt x="74" y="308"/>
                  </a:cubicBezTo>
                  <a:lnTo>
                    <a:pt x="27" y="409"/>
                  </a:lnTo>
                  <a:cubicBezTo>
                    <a:pt x="27" y="411"/>
                    <a:pt x="26" y="412"/>
                    <a:pt x="26" y="415"/>
                  </a:cubicBezTo>
                  <a:cubicBezTo>
                    <a:pt x="0" y="485"/>
                    <a:pt x="2" y="507"/>
                    <a:pt x="6" y="571"/>
                  </a:cubicBezTo>
                  <a:cubicBezTo>
                    <a:pt x="7" y="629"/>
                    <a:pt x="8" y="646"/>
                    <a:pt x="37" y="709"/>
                  </a:cubicBezTo>
                  <a:cubicBezTo>
                    <a:pt x="40" y="713"/>
                    <a:pt x="41" y="714"/>
                    <a:pt x="41" y="717"/>
                  </a:cubicBezTo>
                  <a:cubicBezTo>
                    <a:pt x="45" y="724"/>
                    <a:pt x="48" y="731"/>
                    <a:pt x="49" y="737"/>
                  </a:cubicBezTo>
                  <a:cubicBezTo>
                    <a:pt x="59" y="767"/>
                    <a:pt x="56" y="760"/>
                    <a:pt x="88" y="801"/>
                  </a:cubicBezTo>
                  <a:cubicBezTo>
                    <a:pt x="117" y="838"/>
                    <a:pt x="107" y="828"/>
                    <a:pt x="122" y="839"/>
                  </a:cubicBezTo>
                  <a:cubicBezTo>
                    <a:pt x="130" y="846"/>
                    <a:pt x="137" y="853"/>
                    <a:pt x="144" y="859"/>
                  </a:cubicBezTo>
                  <a:cubicBezTo>
                    <a:pt x="162" y="877"/>
                    <a:pt x="178" y="893"/>
                    <a:pt x="193" y="912"/>
                  </a:cubicBezTo>
                  <a:cubicBezTo>
                    <a:pt x="196" y="914"/>
                    <a:pt x="196" y="916"/>
                    <a:pt x="197" y="916"/>
                  </a:cubicBezTo>
                  <a:cubicBezTo>
                    <a:pt x="231" y="946"/>
                    <a:pt x="267" y="964"/>
                    <a:pt x="312" y="966"/>
                  </a:cubicBezTo>
                  <a:cubicBezTo>
                    <a:pt x="328" y="972"/>
                    <a:pt x="344" y="975"/>
                    <a:pt x="360" y="975"/>
                  </a:cubicBezTo>
                  <a:cubicBezTo>
                    <a:pt x="373" y="975"/>
                    <a:pt x="386" y="973"/>
                    <a:pt x="400" y="970"/>
                  </a:cubicBezTo>
                  <a:cubicBezTo>
                    <a:pt x="449" y="968"/>
                    <a:pt x="495" y="954"/>
                    <a:pt x="539" y="931"/>
                  </a:cubicBezTo>
                  <a:cubicBezTo>
                    <a:pt x="570" y="912"/>
                    <a:pt x="601" y="892"/>
                    <a:pt x="631" y="873"/>
                  </a:cubicBezTo>
                  <a:cubicBezTo>
                    <a:pt x="658" y="846"/>
                    <a:pt x="686" y="821"/>
                    <a:pt x="713" y="794"/>
                  </a:cubicBezTo>
                  <a:cubicBezTo>
                    <a:pt x="753" y="751"/>
                    <a:pt x="781" y="703"/>
                    <a:pt x="802" y="652"/>
                  </a:cubicBezTo>
                  <a:cubicBezTo>
                    <a:pt x="826" y="606"/>
                    <a:pt x="841" y="557"/>
                    <a:pt x="844" y="504"/>
                  </a:cubicBezTo>
                  <a:cubicBezTo>
                    <a:pt x="853" y="442"/>
                    <a:pt x="853" y="374"/>
                    <a:pt x="845" y="306"/>
                  </a:cubicBezTo>
                  <a:cubicBezTo>
                    <a:pt x="839" y="263"/>
                    <a:pt x="825" y="214"/>
                    <a:pt x="806" y="182"/>
                  </a:cubicBezTo>
                  <a:cubicBezTo>
                    <a:pt x="765" y="110"/>
                    <a:pt x="716" y="85"/>
                    <a:pt x="644" y="49"/>
                  </a:cubicBezTo>
                  <a:cubicBezTo>
                    <a:pt x="621" y="36"/>
                    <a:pt x="602" y="35"/>
                    <a:pt x="574" y="28"/>
                  </a:cubicBezTo>
                  <a:cubicBezTo>
                    <a:pt x="553" y="22"/>
                    <a:pt x="530" y="19"/>
                    <a:pt x="510" y="19"/>
                  </a:cubicBezTo>
                  <a:cubicBezTo>
                    <a:pt x="507" y="19"/>
                    <a:pt x="504" y="19"/>
                    <a:pt x="501" y="19"/>
                  </a:cubicBezTo>
                  <a:lnTo>
                    <a:pt x="487" y="11"/>
                  </a:lnTo>
                  <a:cubicBezTo>
                    <a:pt x="469" y="4"/>
                    <a:pt x="451" y="1"/>
                    <a:pt x="432"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8"/>
            <p:cNvSpPr/>
            <p:nvPr/>
          </p:nvSpPr>
          <p:spPr>
            <a:xfrm>
              <a:off x="243709" y="2398217"/>
              <a:ext cx="16584" cy="12690"/>
            </a:xfrm>
            <a:custGeom>
              <a:avLst/>
              <a:gdLst/>
              <a:ahLst/>
              <a:cxnLst/>
              <a:rect l="l" t="t" r="r" b="b"/>
              <a:pathLst>
                <a:path w="396" h="303" extrusionOk="0">
                  <a:moveTo>
                    <a:pt x="236" y="0"/>
                  </a:moveTo>
                  <a:cubicBezTo>
                    <a:pt x="207" y="0"/>
                    <a:pt x="179" y="5"/>
                    <a:pt x="151" y="14"/>
                  </a:cubicBezTo>
                  <a:cubicBezTo>
                    <a:pt x="140" y="17"/>
                    <a:pt x="131" y="23"/>
                    <a:pt x="120" y="28"/>
                  </a:cubicBezTo>
                  <a:cubicBezTo>
                    <a:pt x="116" y="29"/>
                    <a:pt x="108" y="31"/>
                    <a:pt x="104" y="31"/>
                  </a:cubicBezTo>
                  <a:cubicBezTo>
                    <a:pt x="89" y="36"/>
                    <a:pt x="72" y="43"/>
                    <a:pt x="62" y="54"/>
                  </a:cubicBezTo>
                  <a:cubicBezTo>
                    <a:pt x="52" y="58"/>
                    <a:pt x="44" y="65"/>
                    <a:pt x="39" y="74"/>
                  </a:cubicBezTo>
                  <a:cubicBezTo>
                    <a:pt x="29" y="84"/>
                    <a:pt x="22" y="94"/>
                    <a:pt x="17" y="108"/>
                  </a:cubicBezTo>
                  <a:cubicBezTo>
                    <a:pt x="11" y="128"/>
                    <a:pt x="7" y="146"/>
                    <a:pt x="3" y="166"/>
                  </a:cubicBezTo>
                  <a:cubicBezTo>
                    <a:pt x="3" y="170"/>
                    <a:pt x="2" y="172"/>
                    <a:pt x="2" y="176"/>
                  </a:cubicBezTo>
                  <a:cubicBezTo>
                    <a:pt x="1" y="203"/>
                    <a:pt x="9" y="227"/>
                    <a:pt x="28" y="249"/>
                  </a:cubicBezTo>
                  <a:cubicBezTo>
                    <a:pt x="45" y="272"/>
                    <a:pt x="70" y="286"/>
                    <a:pt x="97" y="294"/>
                  </a:cubicBezTo>
                  <a:cubicBezTo>
                    <a:pt x="114" y="299"/>
                    <a:pt x="131" y="302"/>
                    <a:pt x="148" y="302"/>
                  </a:cubicBezTo>
                  <a:cubicBezTo>
                    <a:pt x="155" y="302"/>
                    <a:pt x="161" y="302"/>
                    <a:pt x="167" y="300"/>
                  </a:cubicBezTo>
                  <a:cubicBezTo>
                    <a:pt x="194" y="300"/>
                    <a:pt x="220" y="298"/>
                    <a:pt x="246" y="287"/>
                  </a:cubicBezTo>
                  <a:cubicBezTo>
                    <a:pt x="280" y="275"/>
                    <a:pt x="308" y="258"/>
                    <a:pt x="335" y="235"/>
                  </a:cubicBezTo>
                  <a:cubicBezTo>
                    <a:pt x="354" y="221"/>
                    <a:pt x="368" y="204"/>
                    <a:pt x="376" y="181"/>
                  </a:cubicBezTo>
                  <a:cubicBezTo>
                    <a:pt x="388" y="165"/>
                    <a:pt x="394" y="145"/>
                    <a:pt x="395" y="124"/>
                  </a:cubicBezTo>
                  <a:cubicBezTo>
                    <a:pt x="395" y="99"/>
                    <a:pt x="387" y="75"/>
                    <a:pt x="369" y="54"/>
                  </a:cubicBezTo>
                  <a:cubicBezTo>
                    <a:pt x="350" y="31"/>
                    <a:pt x="327" y="17"/>
                    <a:pt x="300" y="9"/>
                  </a:cubicBezTo>
                  <a:cubicBezTo>
                    <a:pt x="285" y="6"/>
                    <a:pt x="269" y="4"/>
                    <a:pt x="254" y="1"/>
                  </a:cubicBezTo>
                  <a:cubicBezTo>
                    <a:pt x="248" y="0"/>
                    <a:pt x="242" y="0"/>
                    <a:pt x="236"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8"/>
            <p:cNvSpPr/>
            <p:nvPr/>
          </p:nvSpPr>
          <p:spPr>
            <a:xfrm>
              <a:off x="257864" y="2365551"/>
              <a:ext cx="6366" cy="4356"/>
            </a:xfrm>
            <a:custGeom>
              <a:avLst/>
              <a:gdLst/>
              <a:ahLst/>
              <a:cxnLst/>
              <a:rect l="l" t="t" r="r" b="b"/>
              <a:pathLst>
                <a:path w="152" h="104" extrusionOk="0">
                  <a:moveTo>
                    <a:pt x="87" y="0"/>
                  </a:moveTo>
                  <a:cubicBezTo>
                    <a:pt x="37" y="0"/>
                    <a:pt x="0" y="103"/>
                    <a:pt x="65" y="103"/>
                  </a:cubicBezTo>
                  <a:cubicBezTo>
                    <a:pt x="117" y="103"/>
                    <a:pt x="152" y="0"/>
                    <a:pt x="87"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8"/>
            <p:cNvSpPr/>
            <p:nvPr/>
          </p:nvSpPr>
          <p:spPr>
            <a:xfrm>
              <a:off x="272145" y="2350223"/>
              <a:ext cx="7371" cy="5319"/>
            </a:xfrm>
            <a:custGeom>
              <a:avLst/>
              <a:gdLst/>
              <a:ahLst/>
              <a:cxnLst/>
              <a:rect l="l" t="t" r="r" b="b"/>
              <a:pathLst>
                <a:path w="176" h="127" extrusionOk="0">
                  <a:moveTo>
                    <a:pt x="97" y="0"/>
                  </a:moveTo>
                  <a:cubicBezTo>
                    <a:pt x="36" y="0"/>
                    <a:pt x="1" y="126"/>
                    <a:pt x="78" y="126"/>
                  </a:cubicBezTo>
                  <a:cubicBezTo>
                    <a:pt x="142" y="126"/>
                    <a:pt x="176" y="0"/>
                    <a:pt x="97"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8"/>
            <p:cNvSpPr/>
            <p:nvPr/>
          </p:nvSpPr>
          <p:spPr>
            <a:xfrm>
              <a:off x="176534" y="2372001"/>
              <a:ext cx="26803" cy="36771"/>
            </a:xfrm>
            <a:custGeom>
              <a:avLst/>
              <a:gdLst/>
              <a:ahLst/>
              <a:cxnLst/>
              <a:rect l="l" t="t" r="r" b="b"/>
              <a:pathLst>
                <a:path w="640" h="878" extrusionOk="0">
                  <a:moveTo>
                    <a:pt x="401" y="1"/>
                  </a:moveTo>
                  <a:cubicBezTo>
                    <a:pt x="383" y="1"/>
                    <a:pt x="364" y="3"/>
                    <a:pt x="345" y="9"/>
                  </a:cubicBezTo>
                  <a:lnTo>
                    <a:pt x="264" y="39"/>
                  </a:lnTo>
                  <a:cubicBezTo>
                    <a:pt x="238" y="58"/>
                    <a:pt x="211" y="74"/>
                    <a:pt x="185" y="93"/>
                  </a:cubicBezTo>
                  <a:cubicBezTo>
                    <a:pt x="162" y="119"/>
                    <a:pt x="138" y="142"/>
                    <a:pt x="116" y="167"/>
                  </a:cubicBezTo>
                  <a:cubicBezTo>
                    <a:pt x="81" y="209"/>
                    <a:pt x="55" y="258"/>
                    <a:pt x="39" y="311"/>
                  </a:cubicBezTo>
                  <a:cubicBezTo>
                    <a:pt x="16" y="359"/>
                    <a:pt x="5" y="410"/>
                    <a:pt x="1" y="462"/>
                  </a:cubicBezTo>
                  <a:lnTo>
                    <a:pt x="1" y="479"/>
                  </a:lnTo>
                  <a:cubicBezTo>
                    <a:pt x="1" y="512"/>
                    <a:pt x="1" y="547"/>
                    <a:pt x="6" y="579"/>
                  </a:cubicBezTo>
                  <a:cubicBezTo>
                    <a:pt x="8" y="589"/>
                    <a:pt x="10" y="600"/>
                    <a:pt x="13" y="609"/>
                  </a:cubicBezTo>
                  <a:cubicBezTo>
                    <a:pt x="14" y="620"/>
                    <a:pt x="14" y="630"/>
                    <a:pt x="16" y="640"/>
                  </a:cubicBezTo>
                  <a:cubicBezTo>
                    <a:pt x="21" y="665"/>
                    <a:pt x="29" y="692"/>
                    <a:pt x="38" y="716"/>
                  </a:cubicBezTo>
                  <a:cubicBezTo>
                    <a:pt x="40" y="722"/>
                    <a:pt x="42" y="729"/>
                    <a:pt x="44" y="733"/>
                  </a:cubicBezTo>
                  <a:cubicBezTo>
                    <a:pt x="63" y="772"/>
                    <a:pt x="89" y="810"/>
                    <a:pt x="119" y="841"/>
                  </a:cubicBezTo>
                  <a:cubicBezTo>
                    <a:pt x="144" y="866"/>
                    <a:pt x="175" y="878"/>
                    <a:pt x="207" y="878"/>
                  </a:cubicBezTo>
                  <a:cubicBezTo>
                    <a:pt x="232" y="878"/>
                    <a:pt x="257" y="871"/>
                    <a:pt x="280" y="859"/>
                  </a:cubicBezTo>
                  <a:cubicBezTo>
                    <a:pt x="311" y="841"/>
                    <a:pt x="338" y="819"/>
                    <a:pt x="359" y="791"/>
                  </a:cubicBezTo>
                  <a:cubicBezTo>
                    <a:pt x="374" y="772"/>
                    <a:pt x="383" y="750"/>
                    <a:pt x="394" y="729"/>
                  </a:cubicBezTo>
                  <a:cubicBezTo>
                    <a:pt x="401" y="723"/>
                    <a:pt x="409" y="719"/>
                    <a:pt x="416" y="712"/>
                  </a:cubicBezTo>
                  <a:cubicBezTo>
                    <a:pt x="444" y="697"/>
                    <a:pt x="470" y="676"/>
                    <a:pt x="490" y="649"/>
                  </a:cubicBezTo>
                  <a:cubicBezTo>
                    <a:pt x="517" y="624"/>
                    <a:pt x="538" y="597"/>
                    <a:pt x="555" y="566"/>
                  </a:cubicBezTo>
                  <a:cubicBezTo>
                    <a:pt x="587" y="521"/>
                    <a:pt x="610" y="471"/>
                    <a:pt x="623" y="418"/>
                  </a:cubicBezTo>
                  <a:cubicBezTo>
                    <a:pt x="627" y="384"/>
                    <a:pt x="634" y="350"/>
                    <a:pt x="639" y="318"/>
                  </a:cubicBezTo>
                  <a:cubicBezTo>
                    <a:pt x="639" y="288"/>
                    <a:pt x="638" y="257"/>
                    <a:pt x="637" y="226"/>
                  </a:cubicBezTo>
                  <a:cubicBezTo>
                    <a:pt x="631" y="181"/>
                    <a:pt x="616" y="142"/>
                    <a:pt x="589" y="106"/>
                  </a:cubicBezTo>
                  <a:cubicBezTo>
                    <a:pt x="577" y="81"/>
                    <a:pt x="561" y="60"/>
                    <a:pt x="535" y="49"/>
                  </a:cubicBezTo>
                  <a:cubicBezTo>
                    <a:pt x="516" y="29"/>
                    <a:pt x="493" y="17"/>
                    <a:pt x="466" y="13"/>
                  </a:cubicBezTo>
                  <a:cubicBezTo>
                    <a:pt x="444" y="5"/>
                    <a:pt x="423" y="1"/>
                    <a:pt x="401"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8"/>
            <p:cNvSpPr/>
            <p:nvPr/>
          </p:nvSpPr>
          <p:spPr>
            <a:xfrm>
              <a:off x="215147" y="2498393"/>
              <a:ext cx="13318" cy="16626"/>
            </a:xfrm>
            <a:custGeom>
              <a:avLst/>
              <a:gdLst/>
              <a:ahLst/>
              <a:cxnLst/>
              <a:rect l="l" t="t" r="r" b="b"/>
              <a:pathLst>
                <a:path w="318" h="397" extrusionOk="0">
                  <a:moveTo>
                    <a:pt x="182" y="0"/>
                  </a:moveTo>
                  <a:cubicBezTo>
                    <a:pt x="174" y="0"/>
                    <a:pt x="165" y="1"/>
                    <a:pt x="157" y="3"/>
                  </a:cubicBezTo>
                  <a:cubicBezTo>
                    <a:pt x="136" y="8"/>
                    <a:pt x="117" y="18"/>
                    <a:pt x="104" y="31"/>
                  </a:cubicBezTo>
                  <a:cubicBezTo>
                    <a:pt x="90" y="42"/>
                    <a:pt x="81" y="56"/>
                    <a:pt x="71" y="71"/>
                  </a:cubicBezTo>
                  <a:lnTo>
                    <a:pt x="70" y="71"/>
                  </a:lnTo>
                  <a:cubicBezTo>
                    <a:pt x="62" y="77"/>
                    <a:pt x="55" y="84"/>
                    <a:pt x="47" y="90"/>
                  </a:cubicBezTo>
                  <a:cubicBezTo>
                    <a:pt x="40" y="98"/>
                    <a:pt x="33" y="106"/>
                    <a:pt x="26" y="117"/>
                  </a:cubicBezTo>
                  <a:cubicBezTo>
                    <a:pt x="21" y="126"/>
                    <a:pt x="16" y="138"/>
                    <a:pt x="10" y="149"/>
                  </a:cubicBezTo>
                  <a:cubicBezTo>
                    <a:pt x="3" y="167"/>
                    <a:pt x="1" y="186"/>
                    <a:pt x="2" y="205"/>
                  </a:cubicBezTo>
                  <a:cubicBezTo>
                    <a:pt x="1" y="217"/>
                    <a:pt x="2" y="228"/>
                    <a:pt x="3" y="241"/>
                  </a:cubicBezTo>
                  <a:cubicBezTo>
                    <a:pt x="3" y="254"/>
                    <a:pt x="8" y="265"/>
                    <a:pt x="13" y="274"/>
                  </a:cubicBezTo>
                  <a:cubicBezTo>
                    <a:pt x="16" y="285"/>
                    <a:pt x="21" y="294"/>
                    <a:pt x="28" y="301"/>
                  </a:cubicBezTo>
                  <a:cubicBezTo>
                    <a:pt x="35" y="312"/>
                    <a:pt x="43" y="319"/>
                    <a:pt x="54" y="326"/>
                  </a:cubicBezTo>
                  <a:cubicBezTo>
                    <a:pt x="60" y="336"/>
                    <a:pt x="66" y="350"/>
                    <a:pt x="75" y="361"/>
                  </a:cubicBezTo>
                  <a:cubicBezTo>
                    <a:pt x="85" y="369"/>
                    <a:pt x="96" y="377"/>
                    <a:pt x="108" y="384"/>
                  </a:cubicBezTo>
                  <a:cubicBezTo>
                    <a:pt x="124" y="393"/>
                    <a:pt x="141" y="397"/>
                    <a:pt x="159" y="397"/>
                  </a:cubicBezTo>
                  <a:cubicBezTo>
                    <a:pt x="167" y="397"/>
                    <a:pt x="175" y="396"/>
                    <a:pt x="184" y="395"/>
                  </a:cubicBezTo>
                  <a:lnTo>
                    <a:pt x="185" y="395"/>
                  </a:lnTo>
                  <a:cubicBezTo>
                    <a:pt x="197" y="389"/>
                    <a:pt x="210" y="384"/>
                    <a:pt x="223" y="380"/>
                  </a:cubicBezTo>
                  <a:cubicBezTo>
                    <a:pt x="241" y="368"/>
                    <a:pt x="258" y="353"/>
                    <a:pt x="271" y="334"/>
                  </a:cubicBezTo>
                  <a:cubicBezTo>
                    <a:pt x="280" y="321"/>
                    <a:pt x="288" y="308"/>
                    <a:pt x="294" y="293"/>
                  </a:cubicBezTo>
                  <a:cubicBezTo>
                    <a:pt x="306" y="269"/>
                    <a:pt x="314" y="244"/>
                    <a:pt x="315" y="218"/>
                  </a:cubicBezTo>
                  <a:cubicBezTo>
                    <a:pt x="315" y="199"/>
                    <a:pt x="318" y="183"/>
                    <a:pt x="318" y="164"/>
                  </a:cubicBezTo>
                  <a:cubicBezTo>
                    <a:pt x="314" y="149"/>
                    <a:pt x="313" y="132"/>
                    <a:pt x="308" y="117"/>
                  </a:cubicBezTo>
                  <a:cubicBezTo>
                    <a:pt x="304" y="95"/>
                    <a:pt x="294" y="75"/>
                    <a:pt x="279" y="56"/>
                  </a:cubicBezTo>
                  <a:cubicBezTo>
                    <a:pt x="269" y="37"/>
                    <a:pt x="253" y="23"/>
                    <a:pt x="235" y="14"/>
                  </a:cubicBezTo>
                  <a:lnTo>
                    <a:pt x="233" y="14"/>
                  </a:lnTo>
                  <a:cubicBezTo>
                    <a:pt x="217" y="4"/>
                    <a:pt x="200" y="0"/>
                    <a:pt x="18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8"/>
            <p:cNvSpPr/>
            <p:nvPr/>
          </p:nvSpPr>
          <p:spPr>
            <a:xfrm>
              <a:off x="396988" y="2463089"/>
              <a:ext cx="19642" cy="15035"/>
            </a:xfrm>
            <a:custGeom>
              <a:avLst/>
              <a:gdLst/>
              <a:ahLst/>
              <a:cxnLst/>
              <a:rect l="l" t="t" r="r" b="b"/>
              <a:pathLst>
                <a:path w="469" h="359" extrusionOk="0">
                  <a:moveTo>
                    <a:pt x="186" y="1"/>
                  </a:moveTo>
                  <a:cubicBezTo>
                    <a:pt x="119" y="1"/>
                    <a:pt x="52" y="42"/>
                    <a:pt x="21" y="100"/>
                  </a:cubicBezTo>
                  <a:cubicBezTo>
                    <a:pt x="10" y="114"/>
                    <a:pt x="5" y="131"/>
                    <a:pt x="3" y="148"/>
                  </a:cubicBezTo>
                  <a:cubicBezTo>
                    <a:pt x="1" y="163"/>
                    <a:pt x="2" y="179"/>
                    <a:pt x="10" y="193"/>
                  </a:cubicBezTo>
                  <a:cubicBezTo>
                    <a:pt x="14" y="207"/>
                    <a:pt x="22" y="220"/>
                    <a:pt x="36" y="228"/>
                  </a:cubicBezTo>
                  <a:cubicBezTo>
                    <a:pt x="55" y="240"/>
                    <a:pt x="73" y="248"/>
                    <a:pt x="96" y="248"/>
                  </a:cubicBezTo>
                  <a:cubicBezTo>
                    <a:pt x="105" y="248"/>
                    <a:pt x="116" y="249"/>
                    <a:pt x="127" y="251"/>
                  </a:cubicBezTo>
                  <a:cubicBezTo>
                    <a:pt x="147" y="256"/>
                    <a:pt x="170" y="263"/>
                    <a:pt x="188" y="274"/>
                  </a:cubicBezTo>
                  <a:cubicBezTo>
                    <a:pt x="219" y="290"/>
                    <a:pt x="246" y="310"/>
                    <a:pt x="269" y="336"/>
                  </a:cubicBezTo>
                  <a:lnTo>
                    <a:pt x="261" y="328"/>
                  </a:lnTo>
                  <a:lnTo>
                    <a:pt x="261" y="328"/>
                  </a:lnTo>
                  <a:cubicBezTo>
                    <a:pt x="268" y="338"/>
                    <a:pt x="275" y="344"/>
                    <a:pt x="285" y="348"/>
                  </a:cubicBezTo>
                  <a:cubicBezTo>
                    <a:pt x="295" y="355"/>
                    <a:pt x="307" y="358"/>
                    <a:pt x="319" y="358"/>
                  </a:cubicBezTo>
                  <a:cubicBezTo>
                    <a:pt x="321" y="358"/>
                    <a:pt x="323" y="358"/>
                    <a:pt x="325" y="358"/>
                  </a:cubicBezTo>
                  <a:cubicBezTo>
                    <a:pt x="351" y="358"/>
                    <a:pt x="379" y="350"/>
                    <a:pt x="402" y="336"/>
                  </a:cubicBezTo>
                  <a:cubicBezTo>
                    <a:pt x="425" y="321"/>
                    <a:pt x="449" y="298"/>
                    <a:pt x="458" y="271"/>
                  </a:cubicBezTo>
                  <a:cubicBezTo>
                    <a:pt x="459" y="263"/>
                    <a:pt x="463" y="256"/>
                    <a:pt x="464" y="248"/>
                  </a:cubicBezTo>
                  <a:cubicBezTo>
                    <a:pt x="468" y="233"/>
                    <a:pt x="464" y="220"/>
                    <a:pt x="456" y="206"/>
                  </a:cubicBezTo>
                  <a:cubicBezTo>
                    <a:pt x="414" y="111"/>
                    <a:pt x="329" y="37"/>
                    <a:pt x="228" y="7"/>
                  </a:cubicBezTo>
                  <a:cubicBezTo>
                    <a:pt x="215" y="3"/>
                    <a:pt x="200" y="1"/>
                    <a:pt x="186"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8"/>
            <p:cNvSpPr/>
            <p:nvPr/>
          </p:nvSpPr>
          <p:spPr>
            <a:xfrm>
              <a:off x="444814" y="2516067"/>
              <a:ext cx="21317" cy="17380"/>
            </a:xfrm>
            <a:custGeom>
              <a:avLst/>
              <a:gdLst/>
              <a:ahLst/>
              <a:cxnLst/>
              <a:rect l="l" t="t" r="r" b="b"/>
              <a:pathLst>
                <a:path w="509" h="415" extrusionOk="0">
                  <a:moveTo>
                    <a:pt x="315" y="1"/>
                  </a:moveTo>
                  <a:cubicBezTo>
                    <a:pt x="312" y="1"/>
                    <a:pt x="309" y="1"/>
                    <a:pt x="305" y="1"/>
                  </a:cubicBezTo>
                  <a:cubicBezTo>
                    <a:pt x="271" y="1"/>
                    <a:pt x="237" y="9"/>
                    <a:pt x="208" y="23"/>
                  </a:cubicBezTo>
                  <a:cubicBezTo>
                    <a:pt x="174" y="34"/>
                    <a:pt x="141" y="49"/>
                    <a:pt x="113" y="70"/>
                  </a:cubicBezTo>
                  <a:cubicBezTo>
                    <a:pt x="86" y="89"/>
                    <a:pt x="62" y="114"/>
                    <a:pt x="45" y="141"/>
                  </a:cubicBezTo>
                  <a:cubicBezTo>
                    <a:pt x="26" y="162"/>
                    <a:pt x="12" y="190"/>
                    <a:pt x="6" y="218"/>
                  </a:cubicBezTo>
                  <a:lnTo>
                    <a:pt x="0" y="271"/>
                  </a:lnTo>
                  <a:cubicBezTo>
                    <a:pt x="4" y="306"/>
                    <a:pt x="18" y="337"/>
                    <a:pt x="45" y="362"/>
                  </a:cubicBezTo>
                  <a:cubicBezTo>
                    <a:pt x="60" y="373"/>
                    <a:pt x="73" y="382"/>
                    <a:pt x="88" y="393"/>
                  </a:cubicBezTo>
                  <a:cubicBezTo>
                    <a:pt x="123" y="408"/>
                    <a:pt x="157" y="415"/>
                    <a:pt x="193" y="415"/>
                  </a:cubicBezTo>
                  <a:cubicBezTo>
                    <a:pt x="197" y="415"/>
                    <a:pt x="200" y="415"/>
                    <a:pt x="203" y="415"/>
                  </a:cubicBezTo>
                  <a:cubicBezTo>
                    <a:pt x="237" y="415"/>
                    <a:pt x="271" y="406"/>
                    <a:pt x="302" y="393"/>
                  </a:cubicBezTo>
                  <a:cubicBezTo>
                    <a:pt x="336" y="382"/>
                    <a:pt x="367" y="367"/>
                    <a:pt x="397" y="345"/>
                  </a:cubicBezTo>
                  <a:cubicBezTo>
                    <a:pt x="424" y="326"/>
                    <a:pt x="446" y="303"/>
                    <a:pt x="465" y="276"/>
                  </a:cubicBezTo>
                  <a:cubicBezTo>
                    <a:pt x="483" y="253"/>
                    <a:pt x="496" y="226"/>
                    <a:pt x="503" y="198"/>
                  </a:cubicBezTo>
                  <a:lnTo>
                    <a:pt x="508" y="145"/>
                  </a:lnTo>
                  <a:cubicBezTo>
                    <a:pt x="506" y="110"/>
                    <a:pt x="489" y="80"/>
                    <a:pt x="465" y="54"/>
                  </a:cubicBezTo>
                  <a:cubicBezTo>
                    <a:pt x="449" y="43"/>
                    <a:pt x="435" y="34"/>
                    <a:pt x="420" y="23"/>
                  </a:cubicBezTo>
                  <a:cubicBezTo>
                    <a:pt x="387" y="8"/>
                    <a:pt x="352" y="1"/>
                    <a:pt x="315"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8"/>
            <p:cNvSpPr/>
            <p:nvPr/>
          </p:nvSpPr>
          <p:spPr>
            <a:xfrm>
              <a:off x="494065" y="2567160"/>
              <a:ext cx="20228" cy="15454"/>
            </a:xfrm>
            <a:custGeom>
              <a:avLst/>
              <a:gdLst/>
              <a:ahLst/>
              <a:cxnLst/>
              <a:rect l="l" t="t" r="r" b="b"/>
              <a:pathLst>
                <a:path w="483" h="369" extrusionOk="0">
                  <a:moveTo>
                    <a:pt x="288" y="0"/>
                  </a:moveTo>
                  <a:cubicBezTo>
                    <a:pt x="275" y="0"/>
                    <a:pt x="262" y="1"/>
                    <a:pt x="249" y="3"/>
                  </a:cubicBezTo>
                  <a:cubicBezTo>
                    <a:pt x="229" y="8"/>
                    <a:pt x="207" y="13"/>
                    <a:pt x="187" y="19"/>
                  </a:cubicBezTo>
                  <a:cubicBezTo>
                    <a:pt x="146" y="32"/>
                    <a:pt x="111" y="53"/>
                    <a:pt x="78" y="80"/>
                  </a:cubicBezTo>
                  <a:cubicBezTo>
                    <a:pt x="64" y="93"/>
                    <a:pt x="52" y="107"/>
                    <a:pt x="39" y="122"/>
                  </a:cubicBezTo>
                  <a:cubicBezTo>
                    <a:pt x="29" y="135"/>
                    <a:pt x="21" y="150"/>
                    <a:pt x="14" y="168"/>
                  </a:cubicBezTo>
                  <a:cubicBezTo>
                    <a:pt x="2" y="198"/>
                    <a:pt x="1" y="230"/>
                    <a:pt x="10" y="260"/>
                  </a:cubicBezTo>
                  <a:cubicBezTo>
                    <a:pt x="14" y="276"/>
                    <a:pt x="22" y="291"/>
                    <a:pt x="35" y="303"/>
                  </a:cubicBezTo>
                  <a:cubicBezTo>
                    <a:pt x="51" y="324"/>
                    <a:pt x="70" y="337"/>
                    <a:pt x="96" y="345"/>
                  </a:cubicBezTo>
                  <a:cubicBezTo>
                    <a:pt x="119" y="359"/>
                    <a:pt x="146" y="366"/>
                    <a:pt x="174" y="367"/>
                  </a:cubicBezTo>
                  <a:cubicBezTo>
                    <a:pt x="183" y="368"/>
                    <a:pt x="192" y="369"/>
                    <a:pt x="200" y="369"/>
                  </a:cubicBezTo>
                  <a:cubicBezTo>
                    <a:pt x="223" y="369"/>
                    <a:pt x="246" y="365"/>
                    <a:pt x="268" y="359"/>
                  </a:cubicBezTo>
                  <a:cubicBezTo>
                    <a:pt x="300" y="354"/>
                    <a:pt x="330" y="341"/>
                    <a:pt x="360" y="325"/>
                  </a:cubicBezTo>
                  <a:cubicBezTo>
                    <a:pt x="395" y="306"/>
                    <a:pt x="424" y="279"/>
                    <a:pt x="448" y="249"/>
                  </a:cubicBezTo>
                  <a:lnTo>
                    <a:pt x="473" y="203"/>
                  </a:lnTo>
                  <a:cubicBezTo>
                    <a:pt x="482" y="171"/>
                    <a:pt x="482" y="138"/>
                    <a:pt x="473" y="107"/>
                  </a:cubicBezTo>
                  <a:cubicBezTo>
                    <a:pt x="466" y="83"/>
                    <a:pt x="452" y="62"/>
                    <a:pt x="432" y="49"/>
                  </a:cubicBezTo>
                  <a:cubicBezTo>
                    <a:pt x="414" y="30"/>
                    <a:pt x="394" y="19"/>
                    <a:pt x="367" y="12"/>
                  </a:cubicBezTo>
                  <a:cubicBezTo>
                    <a:pt x="341" y="4"/>
                    <a:pt x="315" y="0"/>
                    <a:pt x="288"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8"/>
            <p:cNvSpPr/>
            <p:nvPr/>
          </p:nvSpPr>
          <p:spPr>
            <a:xfrm>
              <a:off x="546582" y="2565275"/>
              <a:ext cx="32750" cy="25128"/>
            </a:xfrm>
            <a:custGeom>
              <a:avLst/>
              <a:gdLst/>
              <a:ahLst/>
              <a:cxnLst/>
              <a:rect l="l" t="t" r="r" b="b"/>
              <a:pathLst>
                <a:path w="782" h="600" extrusionOk="0">
                  <a:moveTo>
                    <a:pt x="524" y="0"/>
                  </a:moveTo>
                  <a:cubicBezTo>
                    <a:pt x="338" y="0"/>
                    <a:pt x="143" y="88"/>
                    <a:pt x="64" y="268"/>
                  </a:cubicBezTo>
                  <a:cubicBezTo>
                    <a:pt x="1" y="414"/>
                    <a:pt x="78" y="599"/>
                    <a:pt x="258" y="599"/>
                  </a:cubicBezTo>
                  <a:cubicBezTo>
                    <a:pt x="443" y="599"/>
                    <a:pt x="639" y="511"/>
                    <a:pt x="716" y="331"/>
                  </a:cubicBezTo>
                  <a:cubicBezTo>
                    <a:pt x="782" y="186"/>
                    <a:pt x="703" y="0"/>
                    <a:pt x="524"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8"/>
            <p:cNvSpPr/>
            <p:nvPr/>
          </p:nvSpPr>
          <p:spPr>
            <a:xfrm>
              <a:off x="394433" y="2551790"/>
              <a:ext cx="33965" cy="46194"/>
            </a:xfrm>
            <a:custGeom>
              <a:avLst/>
              <a:gdLst/>
              <a:ahLst/>
              <a:cxnLst/>
              <a:rect l="l" t="t" r="r" b="b"/>
              <a:pathLst>
                <a:path w="811" h="1103" extrusionOk="0">
                  <a:moveTo>
                    <a:pt x="451" y="0"/>
                  </a:moveTo>
                  <a:cubicBezTo>
                    <a:pt x="414" y="0"/>
                    <a:pt x="378" y="9"/>
                    <a:pt x="344" y="27"/>
                  </a:cubicBezTo>
                  <a:cubicBezTo>
                    <a:pt x="287" y="41"/>
                    <a:pt x="239" y="71"/>
                    <a:pt x="197" y="116"/>
                  </a:cubicBezTo>
                  <a:cubicBezTo>
                    <a:pt x="147" y="162"/>
                    <a:pt x="111" y="216"/>
                    <a:pt x="83" y="277"/>
                  </a:cubicBezTo>
                  <a:cubicBezTo>
                    <a:pt x="45" y="340"/>
                    <a:pt x="22" y="407"/>
                    <a:pt x="12" y="481"/>
                  </a:cubicBezTo>
                  <a:cubicBezTo>
                    <a:pt x="9" y="529"/>
                    <a:pt x="3" y="578"/>
                    <a:pt x="1" y="627"/>
                  </a:cubicBezTo>
                  <a:cubicBezTo>
                    <a:pt x="1" y="718"/>
                    <a:pt x="21" y="803"/>
                    <a:pt x="58" y="887"/>
                  </a:cubicBezTo>
                  <a:cubicBezTo>
                    <a:pt x="79" y="921"/>
                    <a:pt x="100" y="952"/>
                    <a:pt x="121" y="986"/>
                  </a:cubicBezTo>
                  <a:cubicBezTo>
                    <a:pt x="172" y="1045"/>
                    <a:pt x="233" y="1081"/>
                    <a:pt x="307" y="1097"/>
                  </a:cubicBezTo>
                  <a:cubicBezTo>
                    <a:pt x="324" y="1101"/>
                    <a:pt x="342" y="1103"/>
                    <a:pt x="358" y="1103"/>
                  </a:cubicBezTo>
                  <a:cubicBezTo>
                    <a:pt x="396" y="1103"/>
                    <a:pt x="432" y="1094"/>
                    <a:pt x="466" y="1079"/>
                  </a:cubicBezTo>
                  <a:cubicBezTo>
                    <a:pt x="524" y="1064"/>
                    <a:pt x="571" y="1032"/>
                    <a:pt x="613" y="988"/>
                  </a:cubicBezTo>
                  <a:cubicBezTo>
                    <a:pt x="662" y="943"/>
                    <a:pt x="700" y="889"/>
                    <a:pt x="727" y="828"/>
                  </a:cubicBezTo>
                  <a:cubicBezTo>
                    <a:pt x="764" y="765"/>
                    <a:pt x="788" y="698"/>
                    <a:pt x="798" y="624"/>
                  </a:cubicBezTo>
                  <a:cubicBezTo>
                    <a:pt x="802" y="576"/>
                    <a:pt x="807" y="525"/>
                    <a:pt x="810" y="477"/>
                  </a:cubicBezTo>
                  <a:cubicBezTo>
                    <a:pt x="810" y="383"/>
                    <a:pt x="790" y="299"/>
                    <a:pt x="753" y="216"/>
                  </a:cubicBezTo>
                  <a:cubicBezTo>
                    <a:pt x="730" y="182"/>
                    <a:pt x="710" y="150"/>
                    <a:pt x="688" y="116"/>
                  </a:cubicBezTo>
                  <a:cubicBezTo>
                    <a:pt x="639" y="58"/>
                    <a:pt x="578" y="21"/>
                    <a:pt x="504" y="6"/>
                  </a:cubicBezTo>
                  <a:cubicBezTo>
                    <a:pt x="486" y="2"/>
                    <a:pt x="468" y="0"/>
                    <a:pt x="45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8"/>
            <p:cNvSpPr/>
            <p:nvPr/>
          </p:nvSpPr>
          <p:spPr>
            <a:xfrm>
              <a:off x="580378" y="2621645"/>
              <a:ext cx="36184" cy="30782"/>
            </a:xfrm>
            <a:custGeom>
              <a:avLst/>
              <a:gdLst/>
              <a:ahLst/>
              <a:cxnLst/>
              <a:rect l="l" t="t" r="r" b="b"/>
              <a:pathLst>
                <a:path w="864" h="735" extrusionOk="0">
                  <a:moveTo>
                    <a:pt x="471" y="0"/>
                  </a:moveTo>
                  <a:cubicBezTo>
                    <a:pt x="126" y="0"/>
                    <a:pt x="0" y="735"/>
                    <a:pt x="391" y="735"/>
                  </a:cubicBezTo>
                  <a:cubicBezTo>
                    <a:pt x="736" y="734"/>
                    <a:pt x="864" y="0"/>
                    <a:pt x="47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18"/>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8" name="Google Shape;698;p18"/>
          <p:cNvSpPr txBox="1">
            <a:spLocks noGrp="1"/>
          </p:cNvSpPr>
          <p:nvPr>
            <p:ph type="subTitle" idx="1"/>
          </p:nvPr>
        </p:nvSpPr>
        <p:spPr>
          <a:xfrm>
            <a:off x="715100" y="2090263"/>
            <a:ext cx="2951400" cy="52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900">
                <a:solidFill>
                  <a:schemeClr val="dk1"/>
                </a:solidFill>
                <a:latin typeface="Secular One"/>
                <a:ea typeface="Secular One"/>
                <a:cs typeface="Secular One"/>
                <a:sym typeface="Secular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99" name="Google Shape;699;p18"/>
          <p:cNvSpPr txBox="1">
            <a:spLocks noGrp="1"/>
          </p:cNvSpPr>
          <p:nvPr>
            <p:ph type="subTitle" idx="2"/>
          </p:nvPr>
        </p:nvSpPr>
        <p:spPr>
          <a:xfrm>
            <a:off x="5476491" y="2090263"/>
            <a:ext cx="2947500" cy="52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900">
                <a:solidFill>
                  <a:schemeClr val="dk1"/>
                </a:solidFill>
                <a:latin typeface="Secular One"/>
                <a:ea typeface="Secular One"/>
                <a:cs typeface="Secular One"/>
                <a:sym typeface="Secular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00" name="Google Shape;700;p18"/>
          <p:cNvSpPr txBox="1">
            <a:spLocks noGrp="1"/>
          </p:cNvSpPr>
          <p:nvPr>
            <p:ph type="subTitle" idx="3"/>
          </p:nvPr>
        </p:nvSpPr>
        <p:spPr>
          <a:xfrm>
            <a:off x="3098243" y="3275067"/>
            <a:ext cx="2947500" cy="52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900">
                <a:solidFill>
                  <a:schemeClr val="dk1"/>
                </a:solidFill>
                <a:latin typeface="Secular One"/>
                <a:ea typeface="Secular One"/>
                <a:cs typeface="Secular One"/>
                <a:sym typeface="Secular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01" name="Google Shape;701;p18"/>
          <p:cNvSpPr txBox="1">
            <a:spLocks noGrp="1"/>
          </p:cNvSpPr>
          <p:nvPr>
            <p:ph type="subTitle" idx="4"/>
          </p:nvPr>
        </p:nvSpPr>
        <p:spPr>
          <a:xfrm>
            <a:off x="715100" y="2470938"/>
            <a:ext cx="2951400" cy="80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2" name="Google Shape;702;p18"/>
          <p:cNvSpPr txBox="1">
            <a:spLocks noGrp="1"/>
          </p:cNvSpPr>
          <p:nvPr>
            <p:ph type="subTitle" idx="5"/>
          </p:nvPr>
        </p:nvSpPr>
        <p:spPr>
          <a:xfrm>
            <a:off x="5476491" y="2470936"/>
            <a:ext cx="2947500" cy="80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3" name="Google Shape;703;p18"/>
          <p:cNvSpPr txBox="1">
            <a:spLocks noGrp="1"/>
          </p:cNvSpPr>
          <p:nvPr>
            <p:ph type="subTitle" idx="6"/>
          </p:nvPr>
        </p:nvSpPr>
        <p:spPr>
          <a:xfrm>
            <a:off x="3097745" y="3655750"/>
            <a:ext cx="2947500" cy="80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4">
    <p:bg>
      <p:bgPr>
        <a:gradFill>
          <a:gsLst>
            <a:gs pos="0">
              <a:schemeClr val="accent4"/>
            </a:gs>
            <a:gs pos="11000">
              <a:schemeClr val="accent3"/>
            </a:gs>
            <a:gs pos="32000">
              <a:schemeClr val="lt1"/>
            </a:gs>
            <a:gs pos="100000">
              <a:schemeClr val="lt1"/>
            </a:gs>
          </a:gsLst>
          <a:lin ang="2698631" scaled="0"/>
        </a:gradFill>
        <a:effectLst/>
      </p:bgPr>
    </p:bg>
    <p:spTree>
      <p:nvGrpSpPr>
        <p:cNvPr id="1" name="Shape 1116"/>
        <p:cNvGrpSpPr/>
        <p:nvPr/>
      </p:nvGrpSpPr>
      <p:grpSpPr>
        <a:xfrm>
          <a:off x="0" y="0"/>
          <a:ext cx="0" cy="0"/>
          <a:chOff x="0" y="0"/>
          <a:chExt cx="0" cy="0"/>
        </a:xfrm>
      </p:grpSpPr>
      <p:sp>
        <p:nvSpPr>
          <p:cNvPr id="1117" name="Google Shape;1117;p27"/>
          <p:cNvSpPr/>
          <p:nvPr/>
        </p:nvSpPr>
        <p:spPr>
          <a:xfrm>
            <a:off x="188400" y="116100"/>
            <a:ext cx="8767200" cy="4911300"/>
          </a:xfrm>
          <a:prstGeom prst="roundRect">
            <a:avLst>
              <a:gd name="adj" fmla="val 3108"/>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27"/>
          <p:cNvGrpSpPr/>
          <p:nvPr/>
        </p:nvGrpSpPr>
        <p:grpSpPr>
          <a:xfrm>
            <a:off x="388821" y="4564994"/>
            <a:ext cx="360571" cy="328118"/>
            <a:chOff x="543357" y="4571475"/>
            <a:chExt cx="132758" cy="120823"/>
          </a:xfrm>
        </p:grpSpPr>
        <p:sp>
          <p:nvSpPr>
            <p:cNvPr id="1119" name="Google Shape;1119;p27"/>
            <p:cNvSpPr/>
            <p:nvPr/>
          </p:nvSpPr>
          <p:spPr>
            <a:xfrm>
              <a:off x="543357" y="4681367"/>
              <a:ext cx="7915" cy="10931"/>
            </a:xfrm>
            <a:custGeom>
              <a:avLst/>
              <a:gdLst/>
              <a:ahLst/>
              <a:cxnLst/>
              <a:rect l="l" t="t" r="r" b="b"/>
              <a:pathLst>
                <a:path w="189" h="261" extrusionOk="0">
                  <a:moveTo>
                    <a:pt x="115" y="1"/>
                  </a:moveTo>
                  <a:cubicBezTo>
                    <a:pt x="114" y="1"/>
                    <a:pt x="113" y="1"/>
                    <a:pt x="112" y="1"/>
                  </a:cubicBezTo>
                  <a:lnTo>
                    <a:pt x="94" y="1"/>
                  </a:lnTo>
                  <a:cubicBezTo>
                    <a:pt x="84" y="1"/>
                    <a:pt x="74" y="5"/>
                    <a:pt x="66" y="6"/>
                  </a:cubicBezTo>
                  <a:cubicBezTo>
                    <a:pt x="47" y="9"/>
                    <a:pt x="32" y="22"/>
                    <a:pt x="21" y="39"/>
                  </a:cubicBezTo>
                  <a:cubicBezTo>
                    <a:pt x="17" y="45"/>
                    <a:pt x="13" y="54"/>
                    <a:pt x="10" y="60"/>
                  </a:cubicBezTo>
                  <a:lnTo>
                    <a:pt x="10" y="62"/>
                  </a:lnTo>
                  <a:cubicBezTo>
                    <a:pt x="7" y="66"/>
                    <a:pt x="5" y="82"/>
                    <a:pt x="3" y="86"/>
                  </a:cubicBezTo>
                  <a:lnTo>
                    <a:pt x="3" y="87"/>
                  </a:lnTo>
                  <a:cubicBezTo>
                    <a:pt x="3" y="90"/>
                    <a:pt x="0" y="109"/>
                    <a:pt x="0" y="113"/>
                  </a:cubicBezTo>
                  <a:lnTo>
                    <a:pt x="0" y="115"/>
                  </a:lnTo>
                  <a:lnTo>
                    <a:pt x="0" y="116"/>
                  </a:lnTo>
                  <a:cubicBezTo>
                    <a:pt x="0" y="121"/>
                    <a:pt x="3" y="136"/>
                    <a:pt x="5" y="142"/>
                  </a:cubicBezTo>
                  <a:lnTo>
                    <a:pt x="5" y="143"/>
                  </a:lnTo>
                  <a:cubicBezTo>
                    <a:pt x="7" y="154"/>
                    <a:pt x="11" y="165"/>
                    <a:pt x="17" y="174"/>
                  </a:cubicBezTo>
                  <a:cubicBezTo>
                    <a:pt x="21" y="184"/>
                    <a:pt x="28" y="195"/>
                    <a:pt x="34" y="203"/>
                  </a:cubicBezTo>
                  <a:cubicBezTo>
                    <a:pt x="44" y="212"/>
                    <a:pt x="53" y="222"/>
                    <a:pt x="61" y="231"/>
                  </a:cubicBezTo>
                  <a:cubicBezTo>
                    <a:pt x="68" y="237"/>
                    <a:pt x="74" y="243"/>
                    <a:pt x="80" y="249"/>
                  </a:cubicBezTo>
                  <a:cubicBezTo>
                    <a:pt x="89" y="256"/>
                    <a:pt x="98" y="258"/>
                    <a:pt x="108" y="258"/>
                  </a:cubicBezTo>
                  <a:cubicBezTo>
                    <a:pt x="111" y="260"/>
                    <a:pt x="114" y="260"/>
                    <a:pt x="117" y="260"/>
                  </a:cubicBezTo>
                  <a:cubicBezTo>
                    <a:pt x="124" y="260"/>
                    <a:pt x="130" y="258"/>
                    <a:pt x="136" y="256"/>
                  </a:cubicBezTo>
                  <a:cubicBezTo>
                    <a:pt x="147" y="252"/>
                    <a:pt x="155" y="245"/>
                    <a:pt x="160" y="237"/>
                  </a:cubicBezTo>
                  <a:cubicBezTo>
                    <a:pt x="169" y="228"/>
                    <a:pt x="174" y="219"/>
                    <a:pt x="177" y="208"/>
                  </a:cubicBezTo>
                  <a:cubicBezTo>
                    <a:pt x="178" y="199"/>
                    <a:pt x="182" y="191"/>
                    <a:pt x="183" y="184"/>
                  </a:cubicBezTo>
                  <a:cubicBezTo>
                    <a:pt x="189" y="167"/>
                    <a:pt x="188" y="150"/>
                    <a:pt x="183" y="131"/>
                  </a:cubicBezTo>
                  <a:cubicBezTo>
                    <a:pt x="181" y="124"/>
                    <a:pt x="179" y="116"/>
                    <a:pt x="175" y="109"/>
                  </a:cubicBezTo>
                  <a:cubicBezTo>
                    <a:pt x="177" y="102"/>
                    <a:pt x="179" y="96"/>
                    <a:pt x="179" y="87"/>
                  </a:cubicBezTo>
                  <a:cubicBezTo>
                    <a:pt x="177" y="79"/>
                    <a:pt x="177" y="73"/>
                    <a:pt x="175" y="63"/>
                  </a:cubicBezTo>
                  <a:cubicBezTo>
                    <a:pt x="173" y="50"/>
                    <a:pt x="167" y="36"/>
                    <a:pt x="156" y="25"/>
                  </a:cubicBezTo>
                  <a:lnTo>
                    <a:pt x="143" y="12"/>
                  </a:lnTo>
                  <a:cubicBezTo>
                    <a:pt x="134" y="5"/>
                    <a:pt x="125" y="1"/>
                    <a:pt x="115"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7"/>
            <p:cNvSpPr/>
            <p:nvPr/>
          </p:nvSpPr>
          <p:spPr>
            <a:xfrm>
              <a:off x="579918" y="4643340"/>
              <a:ext cx="25463" cy="23034"/>
            </a:xfrm>
            <a:custGeom>
              <a:avLst/>
              <a:gdLst/>
              <a:ahLst/>
              <a:cxnLst/>
              <a:rect l="l" t="t" r="r" b="b"/>
              <a:pathLst>
                <a:path w="608" h="550" extrusionOk="0">
                  <a:moveTo>
                    <a:pt x="368" y="0"/>
                  </a:moveTo>
                  <a:cubicBezTo>
                    <a:pt x="330" y="0"/>
                    <a:pt x="293" y="9"/>
                    <a:pt x="259" y="24"/>
                  </a:cubicBezTo>
                  <a:cubicBezTo>
                    <a:pt x="232" y="30"/>
                    <a:pt x="209" y="42"/>
                    <a:pt x="186" y="60"/>
                  </a:cubicBezTo>
                  <a:cubicBezTo>
                    <a:pt x="150" y="80"/>
                    <a:pt x="117" y="106"/>
                    <a:pt x="90" y="140"/>
                  </a:cubicBezTo>
                  <a:cubicBezTo>
                    <a:pt x="75" y="162"/>
                    <a:pt x="60" y="182"/>
                    <a:pt x="44" y="204"/>
                  </a:cubicBezTo>
                  <a:cubicBezTo>
                    <a:pt x="34" y="226"/>
                    <a:pt x="26" y="249"/>
                    <a:pt x="15" y="270"/>
                  </a:cubicBezTo>
                  <a:cubicBezTo>
                    <a:pt x="3" y="301"/>
                    <a:pt x="0" y="334"/>
                    <a:pt x="9" y="366"/>
                  </a:cubicBezTo>
                  <a:cubicBezTo>
                    <a:pt x="9" y="399"/>
                    <a:pt x="19" y="426"/>
                    <a:pt x="41" y="452"/>
                  </a:cubicBezTo>
                  <a:cubicBezTo>
                    <a:pt x="42" y="455"/>
                    <a:pt x="47" y="457"/>
                    <a:pt x="49" y="461"/>
                  </a:cubicBezTo>
                  <a:lnTo>
                    <a:pt x="57" y="470"/>
                  </a:lnTo>
                  <a:cubicBezTo>
                    <a:pt x="60" y="472"/>
                    <a:pt x="61" y="474"/>
                    <a:pt x="61" y="475"/>
                  </a:cubicBezTo>
                  <a:cubicBezTo>
                    <a:pt x="82" y="502"/>
                    <a:pt x="105" y="521"/>
                    <a:pt x="137" y="529"/>
                  </a:cubicBezTo>
                  <a:cubicBezTo>
                    <a:pt x="148" y="536"/>
                    <a:pt x="158" y="540"/>
                    <a:pt x="169" y="541"/>
                  </a:cubicBezTo>
                  <a:lnTo>
                    <a:pt x="171" y="541"/>
                  </a:lnTo>
                  <a:cubicBezTo>
                    <a:pt x="173" y="541"/>
                    <a:pt x="175" y="543"/>
                    <a:pt x="177" y="543"/>
                  </a:cubicBezTo>
                  <a:cubicBezTo>
                    <a:pt x="196" y="547"/>
                    <a:pt x="215" y="550"/>
                    <a:pt x="235" y="550"/>
                  </a:cubicBezTo>
                  <a:cubicBezTo>
                    <a:pt x="266" y="550"/>
                    <a:pt x="297" y="544"/>
                    <a:pt x="326" y="536"/>
                  </a:cubicBezTo>
                  <a:lnTo>
                    <a:pt x="326" y="536"/>
                  </a:lnTo>
                  <a:cubicBezTo>
                    <a:pt x="324" y="537"/>
                    <a:pt x="320" y="537"/>
                    <a:pt x="319" y="540"/>
                  </a:cubicBezTo>
                  <a:cubicBezTo>
                    <a:pt x="322" y="537"/>
                    <a:pt x="327" y="536"/>
                    <a:pt x="331" y="536"/>
                  </a:cubicBezTo>
                  <a:cubicBezTo>
                    <a:pt x="335" y="535"/>
                    <a:pt x="341" y="533"/>
                    <a:pt x="347" y="531"/>
                  </a:cubicBezTo>
                  <a:cubicBezTo>
                    <a:pt x="349" y="531"/>
                    <a:pt x="349" y="531"/>
                    <a:pt x="352" y="529"/>
                  </a:cubicBezTo>
                  <a:lnTo>
                    <a:pt x="353" y="529"/>
                  </a:lnTo>
                  <a:cubicBezTo>
                    <a:pt x="373" y="521"/>
                    <a:pt x="395" y="514"/>
                    <a:pt x="415" y="506"/>
                  </a:cubicBezTo>
                  <a:cubicBezTo>
                    <a:pt x="448" y="490"/>
                    <a:pt x="478" y="470"/>
                    <a:pt x="502" y="445"/>
                  </a:cubicBezTo>
                  <a:cubicBezTo>
                    <a:pt x="521" y="432"/>
                    <a:pt x="536" y="414"/>
                    <a:pt x="548" y="394"/>
                  </a:cubicBezTo>
                  <a:cubicBezTo>
                    <a:pt x="568" y="371"/>
                    <a:pt x="583" y="341"/>
                    <a:pt x="591" y="311"/>
                  </a:cubicBezTo>
                  <a:cubicBezTo>
                    <a:pt x="593" y="303"/>
                    <a:pt x="597" y="292"/>
                    <a:pt x="598" y="284"/>
                  </a:cubicBezTo>
                  <a:lnTo>
                    <a:pt x="598" y="284"/>
                  </a:lnTo>
                  <a:cubicBezTo>
                    <a:pt x="589" y="305"/>
                    <a:pt x="579" y="327"/>
                    <a:pt x="570" y="350"/>
                  </a:cubicBezTo>
                  <a:cubicBezTo>
                    <a:pt x="571" y="338"/>
                    <a:pt x="577" y="327"/>
                    <a:pt x="582" y="316"/>
                  </a:cubicBezTo>
                  <a:cubicBezTo>
                    <a:pt x="598" y="285"/>
                    <a:pt x="608" y="251"/>
                    <a:pt x="608" y="216"/>
                  </a:cubicBezTo>
                  <a:cubicBezTo>
                    <a:pt x="605" y="196"/>
                    <a:pt x="602" y="175"/>
                    <a:pt x="598" y="152"/>
                  </a:cubicBezTo>
                  <a:lnTo>
                    <a:pt x="598" y="151"/>
                  </a:lnTo>
                  <a:cubicBezTo>
                    <a:pt x="597" y="148"/>
                    <a:pt x="596" y="147"/>
                    <a:pt x="596" y="143"/>
                  </a:cubicBezTo>
                  <a:cubicBezTo>
                    <a:pt x="589" y="122"/>
                    <a:pt x="581" y="103"/>
                    <a:pt x="567" y="87"/>
                  </a:cubicBezTo>
                  <a:cubicBezTo>
                    <a:pt x="551" y="74"/>
                    <a:pt x="536" y="60"/>
                    <a:pt x="521" y="45"/>
                  </a:cubicBezTo>
                  <a:cubicBezTo>
                    <a:pt x="520" y="45"/>
                    <a:pt x="520" y="42"/>
                    <a:pt x="517" y="42"/>
                  </a:cubicBezTo>
                  <a:cubicBezTo>
                    <a:pt x="516" y="42"/>
                    <a:pt x="514" y="41"/>
                    <a:pt x="513" y="41"/>
                  </a:cubicBezTo>
                  <a:cubicBezTo>
                    <a:pt x="487" y="28"/>
                    <a:pt x="460" y="14"/>
                    <a:pt x="434" y="7"/>
                  </a:cubicBezTo>
                  <a:cubicBezTo>
                    <a:pt x="413" y="6"/>
                    <a:pt x="391" y="2"/>
                    <a:pt x="368"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7"/>
            <p:cNvSpPr/>
            <p:nvPr/>
          </p:nvSpPr>
          <p:spPr>
            <a:xfrm>
              <a:off x="567773" y="4571475"/>
              <a:ext cx="47283" cy="38697"/>
            </a:xfrm>
            <a:custGeom>
              <a:avLst/>
              <a:gdLst/>
              <a:ahLst/>
              <a:cxnLst/>
              <a:rect l="l" t="t" r="r" b="b"/>
              <a:pathLst>
                <a:path w="1129" h="924" extrusionOk="0">
                  <a:moveTo>
                    <a:pt x="713" y="1"/>
                  </a:moveTo>
                  <a:cubicBezTo>
                    <a:pt x="702" y="1"/>
                    <a:pt x="691" y="1"/>
                    <a:pt x="681" y="2"/>
                  </a:cubicBezTo>
                  <a:cubicBezTo>
                    <a:pt x="604" y="3"/>
                    <a:pt x="529" y="19"/>
                    <a:pt x="460" y="49"/>
                  </a:cubicBezTo>
                  <a:cubicBezTo>
                    <a:pt x="384" y="71"/>
                    <a:pt x="315" y="106"/>
                    <a:pt x="250" y="156"/>
                  </a:cubicBezTo>
                  <a:cubicBezTo>
                    <a:pt x="189" y="197"/>
                    <a:pt x="139" y="247"/>
                    <a:pt x="101" y="309"/>
                  </a:cubicBezTo>
                  <a:cubicBezTo>
                    <a:pt x="59" y="360"/>
                    <a:pt x="27" y="416"/>
                    <a:pt x="13" y="483"/>
                  </a:cubicBezTo>
                  <a:cubicBezTo>
                    <a:pt x="10" y="522"/>
                    <a:pt x="6" y="561"/>
                    <a:pt x="0" y="599"/>
                  </a:cubicBezTo>
                  <a:cubicBezTo>
                    <a:pt x="7" y="679"/>
                    <a:pt x="38" y="749"/>
                    <a:pt x="95" y="806"/>
                  </a:cubicBezTo>
                  <a:cubicBezTo>
                    <a:pt x="128" y="827"/>
                    <a:pt x="160" y="849"/>
                    <a:pt x="193" y="873"/>
                  </a:cubicBezTo>
                  <a:cubicBezTo>
                    <a:pt x="263" y="906"/>
                    <a:pt x="338" y="923"/>
                    <a:pt x="416" y="923"/>
                  </a:cubicBezTo>
                  <a:cubicBezTo>
                    <a:pt x="426" y="923"/>
                    <a:pt x="437" y="923"/>
                    <a:pt x="448" y="922"/>
                  </a:cubicBezTo>
                  <a:cubicBezTo>
                    <a:pt x="524" y="919"/>
                    <a:pt x="600" y="904"/>
                    <a:pt x="669" y="875"/>
                  </a:cubicBezTo>
                  <a:cubicBezTo>
                    <a:pt x="745" y="853"/>
                    <a:pt x="814" y="816"/>
                    <a:pt x="879" y="768"/>
                  </a:cubicBezTo>
                  <a:cubicBezTo>
                    <a:pt x="940" y="727"/>
                    <a:pt x="990" y="677"/>
                    <a:pt x="1028" y="613"/>
                  </a:cubicBezTo>
                  <a:cubicBezTo>
                    <a:pt x="1070" y="564"/>
                    <a:pt x="1100" y="507"/>
                    <a:pt x="1116" y="441"/>
                  </a:cubicBezTo>
                  <a:cubicBezTo>
                    <a:pt x="1119" y="402"/>
                    <a:pt x="1123" y="362"/>
                    <a:pt x="1128" y="324"/>
                  </a:cubicBezTo>
                  <a:cubicBezTo>
                    <a:pt x="1123" y="240"/>
                    <a:pt x="1090" y="172"/>
                    <a:pt x="1033" y="117"/>
                  </a:cubicBezTo>
                  <a:lnTo>
                    <a:pt x="936" y="50"/>
                  </a:lnTo>
                  <a:cubicBezTo>
                    <a:pt x="864" y="18"/>
                    <a:pt x="790" y="1"/>
                    <a:pt x="713"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7"/>
            <p:cNvSpPr/>
            <p:nvPr/>
          </p:nvSpPr>
          <p:spPr>
            <a:xfrm>
              <a:off x="662797" y="4589483"/>
              <a:ext cx="13318" cy="7873"/>
            </a:xfrm>
            <a:custGeom>
              <a:avLst/>
              <a:gdLst/>
              <a:ahLst/>
              <a:cxnLst/>
              <a:rect l="l" t="t" r="r" b="b"/>
              <a:pathLst>
                <a:path w="318" h="188" extrusionOk="0">
                  <a:moveTo>
                    <a:pt x="182" y="0"/>
                  </a:moveTo>
                  <a:cubicBezTo>
                    <a:pt x="81" y="0"/>
                    <a:pt x="1" y="187"/>
                    <a:pt x="136" y="187"/>
                  </a:cubicBezTo>
                  <a:cubicBezTo>
                    <a:pt x="239" y="187"/>
                    <a:pt x="318" y="0"/>
                    <a:pt x="18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27"/>
          <p:cNvGrpSpPr/>
          <p:nvPr/>
        </p:nvGrpSpPr>
        <p:grpSpPr>
          <a:xfrm>
            <a:off x="1217188" y="309400"/>
            <a:ext cx="360577" cy="451194"/>
            <a:chOff x="3920937" y="2993494"/>
            <a:chExt cx="160943" cy="201399"/>
          </a:xfrm>
        </p:grpSpPr>
        <p:sp>
          <p:nvSpPr>
            <p:cNvPr id="1124" name="Google Shape;1124;p27"/>
            <p:cNvSpPr/>
            <p:nvPr/>
          </p:nvSpPr>
          <p:spPr>
            <a:xfrm>
              <a:off x="4051517" y="3177345"/>
              <a:ext cx="9967" cy="17548"/>
            </a:xfrm>
            <a:custGeom>
              <a:avLst/>
              <a:gdLst/>
              <a:ahLst/>
              <a:cxnLst/>
              <a:rect l="l" t="t" r="r" b="b"/>
              <a:pathLst>
                <a:path w="238" h="419" extrusionOk="0">
                  <a:moveTo>
                    <a:pt x="167" y="1"/>
                  </a:moveTo>
                  <a:cubicBezTo>
                    <a:pt x="153" y="1"/>
                    <a:pt x="137" y="6"/>
                    <a:pt x="128" y="15"/>
                  </a:cubicBezTo>
                  <a:cubicBezTo>
                    <a:pt x="110" y="31"/>
                    <a:pt x="95" y="49"/>
                    <a:pt x="80" y="66"/>
                  </a:cubicBezTo>
                  <a:cubicBezTo>
                    <a:pt x="62" y="87"/>
                    <a:pt x="52" y="111"/>
                    <a:pt x="42" y="137"/>
                  </a:cubicBezTo>
                  <a:cubicBezTo>
                    <a:pt x="33" y="161"/>
                    <a:pt x="25" y="188"/>
                    <a:pt x="18" y="214"/>
                  </a:cubicBezTo>
                  <a:cubicBezTo>
                    <a:pt x="14" y="222"/>
                    <a:pt x="12" y="233"/>
                    <a:pt x="11" y="241"/>
                  </a:cubicBezTo>
                  <a:cubicBezTo>
                    <a:pt x="0" y="289"/>
                    <a:pt x="6" y="341"/>
                    <a:pt x="34" y="382"/>
                  </a:cubicBezTo>
                  <a:cubicBezTo>
                    <a:pt x="45" y="397"/>
                    <a:pt x="58" y="408"/>
                    <a:pt x="75" y="415"/>
                  </a:cubicBezTo>
                  <a:cubicBezTo>
                    <a:pt x="82" y="418"/>
                    <a:pt x="90" y="419"/>
                    <a:pt x="97" y="419"/>
                  </a:cubicBezTo>
                  <a:cubicBezTo>
                    <a:pt x="106" y="419"/>
                    <a:pt x="114" y="417"/>
                    <a:pt x="123" y="415"/>
                  </a:cubicBezTo>
                  <a:cubicBezTo>
                    <a:pt x="133" y="409"/>
                    <a:pt x="138" y="405"/>
                    <a:pt x="148" y="401"/>
                  </a:cubicBezTo>
                  <a:cubicBezTo>
                    <a:pt x="163" y="388"/>
                    <a:pt x="172" y="371"/>
                    <a:pt x="182" y="354"/>
                  </a:cubicBezTo>
                  <a:cubicBezTo>
                    <a:pt x="189" y="336"/>
                    <a:pt x="190" y="327"/>
                    <a:pt x="191" y="310"/>
                  </a:cubicBezTo>
                  <a:cubicBezTo>
                    <a:pt x="194" y="301"/>
                    <a:pt x="194" y="293"/>
                    <a:pt x="195" y="282"/>
                  </a:cubicBezTo>
                  <a:cubicBezTo>
                    <a:pt x="198" y="266"/>
                    <a:pt x="202" y="248"/>
                    <a:pt x="206" y="232"/>
                  </a:cubicBezTo>
                  <a:cubicBezTo>
                    <a:pt x="212" y="218"/>
                    <a:pt x="217" y="205"/>
                    <a:pt x="218" y="191"/>
                  </a:cubicBezTo>
                  <a:cubicBezTo>
                    <a:pt x="221" y="179"/>
                    <a:pt x="224" y="167"/>
                    <a:pt x="227" y="154"/>
                  </a:cubicBezTo>
                  <a:cubicBezTo>
                    <a:pt x="227" y="153"/>
                    <a:pt x="227" y="152"/>
                    <a:pt x="229" y="152"/>
                  </a:cubicBezTo>
                  <a:cubicBezTo>
                    <a:pt x="235" y="131"/>
                    <a:pt x="237" y="111"/>
                    <a:pt x="236" y="87"/>
                  </a:cubicBezTo>
                  <a:cubicBezTo>
                    <a:pt x="235" y="66"/>
                    <a:pt x="229" y="45"/>
                    <a:pt x="216" y="30"/>
                  </a:cubicBezTo>
                  <a:cubicBezTo>
                    <a:pt x="208" y="19"/>
                    <a:pt x="197" y="9"/>
                    <a:pt x="183" y="4"/>
                  </a:cubicBezTo>
                  <a:cubicBezTo>
                    <a:pt x="178" y="2"/>
                    <a:pt x="173" y="1"/>
                    <a:pt x="167"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7"/>
            <p:cNvSpPr/>
            <p:nvPr/>
          </p:nvSpPr>
          <p:spPr>
            <a:xfrm>
              <a:off x="4058595" y="3110464"/>
              <a:ext cx="23076" cy="29777"/>
            </a:xfrm>
            <a:custGeom>
              <a:avLst/>
              <a:gdLst/>
              <a:ahLst/>
              <a:cxnLst/>
              <a:rect l="l" t="t" r="r" b="b"/>
              <a:pathLst>
                <a:path w="551" h="711" extrusionOk="0">
                  <a:moveTo>
                    <a:pt x="537" y="291"/>
                  </a:moveTo>
                  <a:lnTo>
                    <a:pt x="537" y="293"/>
                  </a:lnTo>
                  <a:cubicBezTo>
                    <a:pt x="538" y="294"/>
                    <a:pt x="538" y="295"/>
                    <a:pt x="538" y="295"/>
                  </a:cubicBezTo>
                  <a:lnTo>
                    <a:pt x="538" y="295"/>
                  </a:lnTo>
                  <a:cubicBezTo>
                    <a:pt x="538" y="294"/>
                    <a:pt x="538" y="293"/>
                    <a:pt x="537" y="291"/>
                  </a:cubicBezTo>
                  <a:close/>
                  <a:moveTo>
                    <a:pt x="255" y="0"/>
                  </a:moveTo>
                  <a:cubicBezTo>
                    <a:pt x="240" y="0"/>
                    <a:pt x="223" y="4"/>
                    <a:pt x="200" y="15"/>
                  </a:cubicBezTo>
                  <a:cubicBezTo>
                    <a:pt x="180" y="27"/>
                    <a:pt x="159" y="39"/>
                    <a:pt x="139" y="53"/>
                  </a:cubicBezTo>
                  <a:lnTo>
                    <a:pt x="138" y="54"/>
                  </a:lnTo>
                  <a:lnTo>
                    <a:pt x="135" y="57"/>
                  </a:lnTo>
                  <a:cubicBezTo>
                    <a:pt x="116" y="76"/>
                    <a:pt x="97" y="96"/>
                    <a:pt x="81" y="116"/>
                  </a:cubicBezTo>
                  <a:cubicBezTo>
                    <a:pt x="75" y="122"/>
                    <a:pt x="71" y="127"/>
                    <a:pt x="68" y="131"/>
                  </a:cubicBezTo>
                  <a:cubicBezTo>
                    <a:pt x="67" y="134"/>
                    <a:pt x="67" y="135"/>
                    <a:pt x="64" y="137"/>
                  </a:cubicBezTo>
                  <a:lnTo>
                    <a:pt x="29" y="203"/>
                  </a:lnTo>
                  <a:cubicBezTo>
                    <a:pt x="22" y="229"/>
                    <a:pt x="14" y="256"/>
                    <a:pt x="7" y="281"/>
                  </a:cubicBezTo>
                  <a:cubicBezTo>
                    <a:pt x="6" y="293"/>
                    <a:pt x="1" y="355"/>
                    <a:pt x="1" y="367"/>
                  </a:cubicBezTo>
                  <a:cubicBezTo>
                    <a:pt x="3" y="396"/>
                    <a:pt x="7" y="426"/>
                    <a:pt x="10" y="453"/>
                  </a:cubicBezTo>
                  <a:cubicBezTo>
                    <a:pt x="20" y="477"/>
                    <a:pt x="28" y="503"/>
                    <a:pt x="34" y="529"/>
                  </a:cubicBezTo>
                  <a:cubicBezTo>
                    <a:pt x="36" y="531"/>
                    <a:pt x="70" y="591"/>
                    <a:pt x="71" y="595"/>
                  </a:cubicBezTo>
                  <a:cubicBezTo>
                    <a:pt x="87" y="611"/>
                    <a:pt x="104" y="629"/>
                    <a:pt x="119" y="645"/>
                  </a:cubicBezTo>
                  <a:cubicBezTo>
                    <a:pt x="124" y="649"/>
                    <a:pt x="129" y="651"/>
                    <a:pt x="135" y="653"/>
                  </a:cubicBezTo>
                  <a:cubicBezTo>
                    <a:pt x="136" y="656"/>
                    <a:pt x="138" y="656"/>
                    <a:pt x="139" y="657"/>
                  </a:cubicBezTo>
                  <a:cubicBezTo>
                    <a:pt x="142" y="659"/>
                    <a:pt x="143" y="659"/>
                    <a:pt x="144" y="660"/>
                  </a:cubicBezTo>
                  <a:lnTo>
                    <a:pt x="148" y="664"/>
                  </a:lnTo>
                  <a:cubicBezTo>
                    <a:pt x="175" y="690"/>
                    <a:pt x="207" y="703"/>
                    <a:pt x="243" y="705"/>
                  </a:cubicBezTo>
                  <a:cubicBezTo>
                    <a:pt x="252" y="709"/>
                    <a:pt x="261" y="711"/>
                    <a:pt x="270" y="711"/>
                  </a:cubicBezTo>
                  <a:cubicBezTo>
                    <a:pt x="273" y="711"/>
                    <a:pt x="276" y="711"/>
                    <a:pt x="278" y="710"/>
                  </a:cubicBezTo>
                  <a:cubicBezTo>
                    <a:pt x="315" y="708"/>
                    <a:pt x="349" y="694"/>
                    <a:pt x="380" y="676"/>
                  </a:cubicBezTo>
                  <a:cubicBezTo>
                    <a:pt x="400" y="670"/>
                    <a:pt x="421" y="659"/>
                    <a:pt x="440" y="644"/>
                  </a:cubicBezTo>
                  <a:cubicBezTo>
                    <a:pt x="467" y="622"/>
                    <a:pt x="487" y="595"/>
                    <a:pt x="501" y="564"/>
                  </a:cubicBezTo>
                  <a:cubicBezTo>
                    <a:pt x="521" y="531"/>
                    <a:pt x="532" y="496"/>
                    <a:pt x="540" y="459"/>
                  </a:cubicBezTo>
                  <a:cubicBezTo>
                    <a:pt x="551" y="402"/>
                    <a:pt x="550" y="349"/>
                    <a:pt x="538" y="295"/>
                  </a:cubicBezTo>
                  <a:lnTo>
                    <a:pt x="538" y="295"/>
                  </a:lnTo>
                  <a:cubicBezTo>
                    <a:pt x="542" y="321"/>
                    <a:pt x="544" y="347"/>
                    <a:pt x="547" y="374"/>
                  </a:cubicBezTo>
                  <a:cubicBezTo>
                    <a:pt x="543" y="346"/>
                    <a:pt x="541" y="314"/>
                    <a:pt x="536" y="286"/>
                  </a:cubicBezTo>
                  <a:cubicBezTo>
                    <a:pt x="536" y="283"/>
                    <a:pt x="535" y="281"/>
                    <a:pt x="535" y="278"/>
                  </a:cubicBezTo>
                  <a:cubicBezTo>
                    <a:pt x="529" y="259"/>
                    <a:pt x="516" y="217"/>
                    <a:pt x="509" y="198"/>
                  </a:cubicBezTo>
                  <a:cubicBezTo>
                    <a:pt x="509" y="196"/>
                    <a:pt x="508" y="195"/>
                    <a:pt x="508" y="195"/>
                  </a:cubicBezTo>
                  <a:cubicBezTo>
                    <a:pt x="505" y="191"/>
                    <a:pt x="505" y="190"/>
                    <a:pt x="504" y="186"/>
                  </a:cubicBezTo>
                  <a:cubicBezTo>
                    <a:pt x="494" y="168"/>
                    <a:pt x="475" y="135"/>
                    <a:pt x="463" y="116"/>
                  </a:cubicBezTo>
                  <a:cubicBezTo>
                    <a:pt x="463" y="115"/>
                    <a:pt x="461" y="115"/>
                    <a:pt x="461" y="114"/>
                  </a:cubicBezTo>
                  <a:cubicBezTo>
                    <a:pt x="460" y="111"/>
                    <a:pt x="459" y="108"/>
                    <a:pt x="456" y="107"/>
                  </a:cubicBezTo>
                  <a:cubicBezTo>
                    <a:pt x="448" y="95"/>
                    <a:pt x="434" y="83"/>
                    <a:pt x="426" y="74"/>
                  </a:cubicBezTo>
                  <a:cubicBezTo>
                    <a:pt x="410" y="54"/>
                    <a:pt x="392" y="39"/>
                    <a:pt x="368" y="30"/>
                  </a:cubicBezTo>
                  <a:cubicBezTo>
                    <a:pt x="349" y="15"/>
                    <a:pt x="327" y="7"/>
                    <a:pt x="304" y="7"/>
                  </a:cubicBezTo>
                  <a:cubicBezTo>
                    <a:pt x="284" y="3"/>
                    <a:pt x="270" y="0"/>
                    <a:pt x="255"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7"/>
            <p:cNvSpPr/>
            <p:nvPr/>
          </p:nvSpPr>
          <p:spPr>
            <a:xfrm>
              <a:off x="3981956" y="3128430"/>
              <a:ext cx="17925" cy="17506"/>
            </a:xfrm>
            <a:custGeom>
              <a:avLst/>
              <a:gdLst/>
              <a:ahLst/>
              <a:cxnLst/>
              <a:rect l="l" t="t" r="r" b="b"/>
              <a:pathLst>
                <a:path w="428" h="418" extrusionOk="0">
                  <a:moveTo>
                    <a:pt x="285" y="1"/>
                  </a:moveTo>
                  <a:lnTo>
                    <a:pt x="235" y="5"/>
                  </a:lnTo>
                  <a:lnTo>
                    <a:pt x="182" y="20"/>
                  </a:lnTo>
                  <a:cubicBezTo>
                    <a:pt x="165" y="29"/>
                    <a:pt x="148" y="39"/>
                    <a:pt x="131" y="48"/>
                  </a:cubicBezTo>
                  <a:cubicBezTo>
                    <a:pt x="116" y="62"/>
                    <a:pt x="99" y="75"/>
                    <a:pt x="83" y="89"/>
                  </a:cubicBezTo>
                  <a:cubicBezTo>
                    <a:pt x="70" y="106"/>
                    <a:pt x="59" y="121"/>
                    <a:pt x="45" y="138"/>
                  </a:cubicBezTo>
                  <a:cubicBezTo>
                    <a:pt x="28" y="162"/>
                    <a:pt x="15" y="189"/>
                    <a:pt x="11" y="218"/>
                  </a:cubicBezTo>
                  <a:cubicBezTo>
                    <a:pt x="5" y="235"/>
                    <a:pt x="2" y="251"/>
                    <a:pt x="5" y="270"/>
                  </a:cubicBezTo>
                  <a:cubicBezTo>
                    <a:pt x="1" y="287"/>
                    <a:pt x="5" y="303"/>
                    <a:pt x="9" y="318"/>
                  </a:cubicBezTo>
                  <a:cubicBezTo>
                    <a:pt x="11" y="334"/>
                    <a:pt x="18" y="348"/>
                    <a:pt x="29" y="360"/>
                  </a:cubicBezTo>
                  <a:cubicBezTo>
                    <a:pt x="36" y="375"/>
                    <a:pt x="47" y="386"/>
                    <a:pt x="62" y="392"/>
                  </a:cubicBezTo>
                  <a:cubicBezTo>
                    <a:pt x="74" y="402"/>
                    <a:pt x="87" y="409"/>
                    <a:pt x="104" y="411"/>
                  </a:cubicBezTo>
                  <a:cubicBezTo>
                    <a:pt x="114" y="416"/>
                    <a:pt x="123" y="417"/>
                    <a:pt x="133" y="417"/>
                  </a:cubicBezTo>
                  <a:cubicBezTo>
                    <a:pt x="139" y="417"/>
                    <a:pt x="145" y="417"/>
                    <a:pt x="151" y="415"/>
                  </a:cubicBezTo>
                  <a:cubicBezTo>
                    <a:pt x="155" y="416"/>
                    <a:pt x="159" y="416"/>
                    <a:pt x="163" y="416"/>
                  </a:cubicBezTo>
                  <a:cubicBezTo>
                    <a:pt x="177" y="416"/>
                    <a:pt x="191" y="413"/>
                    <a:pt x="203" y="407"/>
                  </a:cubicBezTo>
                  <a:cubicBezTo>
                    <a:pt x="212" y="406"/>
                    <a:pt x="219" y="399"/>
                    <a:pt x="230" y="395"/>
                  </a:cubicBezTo>
                  <a:cubicBezTo>
                    <a:pt x="245" y="394"/>
                    <a:pt x="259" y="388"/>
                    <a:pt x="276" y="382"/>
                  </a:cubicBezTo>
                  <a:cubicBezTo>
                    <a:pt x="306" y="368"/>
                    <a:pt x="334" y="350"/>
                    <a:pt x="358" y="325"/>
                  </a:cubicBezTo>
                  <a:cubicBezTo>
                    <a:pt x="381" y="300"/>
                    <a:pt x="400" y="272"/>
                    <a:pt x="413" y="239"/>
                  </a:cubicBezTo>
                  <a:cubicBezTo>
                    <a:pt x="425" y="212"/>
                    <a:pt x="428" y="184"/>
                    <a:pt x="425" y="154"/>
                  </a:cubicBezTo>
                  <a:cubicBezTo>
                    <a:pt x="426" y="148"/>
                    <a:pt x="426" y="146"/>
                    <a:pt x="425" y="142"/>
                  </a:cubicBezTo>
                  <a:cubicBezTo>
                    <a:pt x="421" y="131"/>
                    <a:pt x="418" y="106"/>
                    <a:pt x="409" y="93"/>
                  </a:cubicBezTo>
                  <a:cubicBezTo>
                    <a:pt x="402" y="78"/>
                    <a:pt x="387" y="59"/>
                    <a:pt x="379" y="48"/>
                  </a:cubicBezTo>
                  <a:cubicBezTo>
                    <a:pt x="377" y="45"/>
                    <a:pt x="373" y="41"/>
                    <a:pt x="371" y="39"/>
                  </a:cubicBezTo>
                  <a:cubicBezTo>
                    <a:pt x="357" y="29"/>
                    <a:pt x="345" y="21"/>
                    <a:pt x="331" y="13"/>
                  </a:cubicBezTo>
                  <a:cubicBezTo>
                    <a:pt x="316" y="10"/>
                    <a:pt x="300" y="6"/>
                    <a:pt x="285"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7"/>
            <p:cNvSpPr/>
            <p:nvPr/>
          </p:nvSpPr>
          <p:spPr>
            <a:xfrm>
              <a:off x="3920937" y="3168634"/>
              <a:ext cx="32164" cy="25882"/>
            </a:xfrm>
            <a:custGeom>
              <a:avLst/>
              <a:gdLst/>
              <a:ahLst/>
              <a:cxnLst/>
              <a:rect l="l" t="t" r="r" b="b"/>
              <a:pathLst>
                <a:path w="768" h="618" extrusionOk="0">
                  <a:moveTo>
                    <a:pt x="495" y="0"/>
                  </a:moveTo>
                  <a:cubicBezTo>
                    <a:pt x="312" y="0"/>
                    <a:pt x="120" y="125"/>
                    <a:pt x="56" y="301"/>
                  </a:cubicBezTo>
                  <a:cubicBezTo>
                    <a:pt x="0" y="463"/>
                    <a:pt x="99" y="617"/>
                    <a:pt x="273" y="617"/>
                  </a:cubicBezTo>
                  <a:cubicBezTo>
                    <a:pt x="456" y="617"/>
                    <a:pt x="650" y="491"/>
                    <a:pt x="712" y="315"/>
                  </a:cubicBezTo>
                  <a:cubicBezTo>
                    <a:pt x="768" y="156"/>
                    <a:pt x="670" y="0"/>
                    <a:pt x="495"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7"/>
            <p:cNvSpPr/>
            <p:nvPr/>
          </p:nvSpPr>
          <p:spPr>
            <a:xfrm>
              <a:off x="4004947" y="3012591"/>
              <a:ext cx="31619" cy="37189"/>
            </a:xfrm>
            <a:custGeom>
              <a:avLst/>
              <a:gdLst/>
              <a:ahLst/>
              <a:cxnLst/>
              <a:rect l="l" t="t" r="r" b="b"/>
              <a:pathLst>
                <a:path w="755" h="888" extrusionOk="0">
                  <a:moveTo>
                    <a:pt x="483" y="0"/>
                  </a:moveTo>
                  <a:cubicBezTo>
                    <a:pt x="464" y="0"/>
                    <a:pt x="444" y="2"/>
                    <a:pt x="425" y="7"/>
                  </a:cubicBezTo>
                  <a:lnTo>
                    <a:pt x="421" y="7"/>
                  </a:lnTo>
                  <a:cubicBezTo>
                    <a:pt x="419" y="7"/>
                    <a:pt x="418" y="8"/>
                    <a:pt x="414" y="8"/>
                  </a:cubicBezTo>
                  <a:cubicBezTo>
                    <a:pt x="381" y="19"/>
                    <a:pt x="352" y="31"/>
                    <a:pt x="319" y="41"/>
                  </a:cubicBezTo>
                  <a:cubicBezTo>
                    <a:pt x="289" y="60"/>
                    <a:pt x="258" y="80"/>
                    <a:pt x="228" y="99"/>
                  </a:cubicBezTo>
                  <a:cubicBezTo>
                    <a:pt x="201" y="126"/>
                    <a:pt x="174" y="152"/>
                    <a:pt x="144" y="180"/>
                  </a:cubicBezTo>
                  <a:cubicBezTo>
                    <a:pt x="102" y="228"/>
                    <a:pt x="72" y="282"/>
                    <a:pt x="52" y="340"/>
                  </a:cubicBezTo>
                  <a:cubicBezTo>
                    <a:pt x="33" y="377"/>
                    <a:pt x="21" y="415"/>
                    <a:pt x="15" y="454"/>
                  </a:cubicBezTo>
                  <a:cubicBezTo>
                    <a:pt x="5" y="489"/>
                    <a:pt x="1" y="527"/>
                    <a:pt x="6" y="564"/>
                  </a:cubicBezTo>
                  <a:cubicBezTo>
                    <a:pt x="2" y="600"/>
                    <a:pt x="6" y="634"/>
                    <a:pt x="20" y="665"/>
                  </a:cubicBezTo>
                  <a:cubicBezTo>
                    <a:pt x="28" y="713"/>
                    <a:pt x="47" y="756"/>
                    <a:pt x="81" y="793"/>
                  </a:cubicBezTo>
                  <a:cubicBezTo>
                    <a:pt x="82" y="794"/>
                    <a:pt x="83" y="798"/>
                    <a:pt x="86" y="800"/>
                  </a:cubicBezTo>
                  <a:cubicBezTo>
                    <a:pt x="116" y="839"/>
                    <a:pt x="155" y="862"/>
                    <a:pt x="201" y="870"/>
                  </a:cubicBezTo>
                  <a:cubicBezTo>
                    <a:pt x="228" y="882"/>
                    <a:pt x="256" y="888"/>
                    <a:pt x="285" y="888"/>
                  </a:cubicBezTo>
                  <a:cubicBezTo>
                    <a:pt x="302" y="888"/>
                    <a:pt x="320" y="886"/>
                    <a:pt x="338" y="881"/>
                  </a:cubicBezTo>
                  <a:lnTo>
                    <a:pt x="339" y="881"/>
                  </a:lnTo>
                  <a:cubicBezTo>
                    <a:pt x="372" y="870"/>
                    <a:pt x="402" y="859"/>
                    <a:pt x="434" y="848"/>
                  </a:cubicBezTo>
                  <a:cubicBezTo>
                    <a:pt x="466" y="828"/>
                    <a:pt x="495" y="811"/>
                    <a:pt x="527" y="790"/>
                  </a:cubicBezTo>
                  <a:lnTo>
                    <a:pt x="609" y="706"/>
                  </a:lnTo>
                  <a:cubicBezTo>
                    <a:pt x="651" y="657"/>
                    <a:pt x="682" y="604"/>
                    <a:pt x="704" y="543"/>
                  </a:cubicBezTo>
                  <a:cubicBezTo>
                    <a:pt x="724" y="508"/>
                    <a:pt x="737" y="469"/>
                    <a:pt x="739" y="428"/>
                  </a:cubicBezTo>
                  <a:cubicBezTo>
                    <a:pt x="752" y="394"/>
                    <a:pt x="754" y="358"/>
                    <a:pt x="752" y="320"/>
                  </a:cubicBezTo>
                  <a:cubicBezTo>
                    <a:pt x="754" y="285"/>
                    <a:pt x="752" y="251"/>
                    <a:pt x="738" y="217"/>
                  </a:cubicBezTo>
                  <a:cubicBezTo>
                    <a:pt x="730" y="168"/>
                    <a:pt x="710" y="126"/>
                    <a:pt x="677" y="88"/>
                  </a:cubicBezTo>
                  <a:cubicBezTo>
                    <a:pt x="655" y="66"/>
                    <a:pt x="631" y="47"/>
                    <a:pt x="605" y="31"/>
                  </a:cubicBezTo>
                  <a:cubicBezTo>
                    <a:pt x="566" y="11"/>
                    <a:pt x="525" y="0"/>
                    <a:pt x="483"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7"/>
            <p:cNvSpPr/>
            <p:nvPr/>
          </p:nvSpPr>
          <p:spPr>
            <a:xfrm>
              <a:off x="4076436" y="2993494"/>
              <a:ext cx="5444" cy="6701"/>
            </a:xfrm>
            <a:custGeom>
              <a:avLst/>
              <a:gdLst/>
              <a:ahLst/>
              <a:cxnLst/>
              <a:rect l="l" t="t" r="r" b="b"/>
              <a:pathLst>
                <a:path w="130" h="160" extrusionOk="0">
                  <a:moveTo>
                    <a:pt x="78" y="0"/>
                  </a:moveTo>
                  <a:cubicBezTo>
                    <a:pt x="71" y="0"/>
                    <a:pt x="64" y="0"/>
                    <a:pt x="57" y="2"/>
                  </a:cubicBezTo>
                  <a:cubicBezTo>
                    <a:pt x="48" y="6"/>
                    <a:pt x="35" y="9"/>
                    <a:pt x="27" y="17"/>
                  </a:cubicBezTo>
                  <a:cubicBezTo>
                    <a:pt x="23" y="21"/>
                    <a:pt x="22" y="23"/>
                    <a:pt x="19" y="26"/>
                  </a:cubicBezTo>
                  <a:cubicBezTo>
                    <a:pt x="14" y="32"/>
                    <a:pt x="12" y="40"/>
                    <a:pt x="12" y="46"/>
                  </a:cubicBezTo>
                  <a:cubicBezTo>
                    <a:pt x="8" y="64"/>
                    <a:pt x="7" y="83"/>
                    <a:pt x="3" y="103"/>
                  </a:cubicBezTo>
                  <a:lnTo>
                    <a:pt x="3" y="105"/>
                  </a:lnTo>
                  <a:cubicBezTo>
                    <a:pt x="0" y="114"/>
                    <a:pt x="0" y="122"/>
                    <a:pt x="3" y="131"/>
                  </a:cubicBezTo>
                  <a:cubicBezTo>
                    <a:pt x="7" y="139"/>
                    <a:pt x="12" y="145"/>
                    <a:pt x="19" y="151"/>
                  </a:cubicBezTo>
                  <a:cubicBezTo>
                    <a:pt x="29" y="157"/>
                    <a:pt x="40" y="160"/>
                    <a:pt x="51" y="160"/>
                  </a:cubicBezTo>
                  <a:cubicBezTo>
                    <a:pt x="55" y="160"/>
                    <a:pt x="59" y="160"/>
                    <a:pt x="63" y="159"/>
                  </a:cubicBezTo>
                  <a:cubicBezTo>
                    <a:pt x="71" y="158"/>
                    <a:pt x="80" y="156"/>
                    <a:pt x="88" y="152"/>
                  </a:cubicBezTo>
                  <a:cubicBezTo>
                    <a:pt x="96" y="149"/>
                    <a:pt x="103" y="145"/>
                    <a:pt x="109" y="139"/>
                  </a:cubicBezTo>
                  <a:cubicBezTo>
                    <a:pt x="115" y="132"/>
                    <a:pt x="122" y="125"/>
                    <a:pt x="125" y="116"/>
                  </a:cubicBezTo>
                  <a:cubicBezTo>
                    <a:pt x="129" y="107"/>
                    <a:pt x="129" y="98"/>
                    <a:pt x="128" y="90"/>
                  </a:cubicBezTo>
                  <a:cubicBezTo>
                    <a:pt x="121" y="67"/>
                    <a:pt x="117" y="44"/>
                    <a:pt x="114" y="22"/>
                  </a:cubicBezTo>
                  <a:cubicBezTo>
                    <a:pt x="111" y="17"/>
                    <a:pt x="109" y="13"/>
                    <a:pt x="105" y="10"/>
                  </a:cubicBezTo>
                  <a:cubicBezTo>
                    <a:pt x="102" y="7"/>
                    <a:pt x="96" y="3"/>
                    <a:pt x="90" y="2"/>
                  </a:cubicBezTo>
                  <a:cubicBezTo>
                    <a:pt x="87" y="2"/>
                    <a:pt x="82" y="0"/>
                    <a:pt x="78"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27"/>
          <p:cNvGrpSpPr/>
          <p:nvPr/>
        </p:nvGrpSpPr>
        <p:grpSpPr>
          <a:xfrm>
            <a:off x="7904393" y="4775205"/>
            <a:ext cx="738896" cy="117894"/>
            <a:chOff x="1572587" y="2481348"/>
            <a:chExt cx="432280" cy="68976"/>
          </a:xfrm>
        </p:grpSpPr>
        <p:sp>
          <p:nvSpPr>
            <p:cNvPr id="1131" name="Google Shape;1131;p27"/>
            <p:cNvSpPr/>
            <p:nvPr/>
          </p:nvSpPr>
          <p:spPr>
            <a:xfrm>
              <a:off x="1727709" y="2500027"/>
              <a:ext cx="46026" cy="50298"/>
            </a:xfrm>
            <a:custGeom>
              <a:avLst/>
              <a:gdLst/>
              <a:ahLst/>
              <a:cxnLst/>
              <a:rect l="l" t="t" r="r" b="b"/>
              <a:pathLst>
                <a:path w="1099" h="1201" extrusionOk="0">
                  <a:moveTo>
                    <a:pt x="600" y="0"/>
                  </a:moveTo>
                  <a:cubicBezTo>
                    <a:pt x="585" y="0"/>
                    <a:pt x="571" y="1"/>
                    <a:pt x="557" y="2"/>
                  </a:cubicBezTo>
                  <a:cubicBezTo>
                    <a:pt x="520" y="3"/>
                    <a:pt x="485" y="7"/>
                    <a:pt x="450" y="15"/>
                  </a:cubicBezTo>
                  <a:cubicBezTo>
                    <a:pt x="389" y="21"/>
                    <a:pt x="334" y="45"/>
                    <a:pt x="287" y="85"/>
                  </a:cubicBezTo>
                  <a:cubicBezTo>
                    <a:pt x="229" y="117"/>
                    <a:pt x="181" y="162"/>
                    <a:pt x="145" y="219"/>
                  </a:cubicBezTo>
                  <a:cubicBezTo>
                    <a:pt x="98" y="280"/>
                    <a:pt x="66" y="345"/>
                    <a:pt x="46" y="417"/>
                  </a:cubicBezTo>
                  <a:cubicBezTo>
                    <a:pt x="16" y="490"/>
                    <a:pt x="2" y="563"/>
                    <a:pt x="1" y="643"/>
                  </a:cubicBezTo>
                  <a:cubicBezTo>
                    <a:pt x="4" y="691"/>
                    <a:pt x="8" y="739"/>
                    <a:pt x="10" y="787"/>
                  </a:cubicBezTo>
                  <a:cubicBezTo>
                    <a:pt x="24" y="874"/>
                    <a:pt x="56" y="953"/>
                    <a:pt x="109" y="1024"/>
                  </a:cubicBezTo>
                  <a:cubicBezTo>
                    <a:pt x="136" y="1052"/>
                    <a:pt x="165" y="1077"/>
                    <a:pt x="192" y="1104"/>
                  </a:cubicBezTo>
                  <a:cubicBezTo>
                    <a:pt x="246" y="1139"/>
                    <a:pt x="305" y="1157"/>
                    <a:pt x="368" y="1157"/>
                  </a:cubicBezTo>
                  <a:cubicBezTo>
                    <a:pt x="380" y="1157"/>
                    <a:pt x="391" y="1157"/>
                    <a:pt x="403" y="1155"/>
                  </a:cubicBezTo>
                  <a:cubicBezTo>
                    <a:pt x="435" y="1169"/>
                    <a:pt x="466" y="1183"/>
                    <a:pt x="497" y="1196"/>
                  </a:cubicBezTo>
                  <a:cubicBezTo>
                    <a:pt x="534" y="1197"/>
                    <a:pt x="570" y="1199"/>
                    <a:pt x="607" y="1200"/>
                  </a:cubicBezTo>
                  <a:cubicBezTo>
                    <a:pt x="666" y="1193"/>
                    <a:pt x="719" y="1172"/>
                    <a:pt x="764" y="1135"/>
                  </a:cubicBezTo>
                  <a:cubicBezTo>
                    <a:pt x="818" y="1104"/>
                    <a:pt x="863" y="1062"/>
                    <a:pt x="897" y="1010"/>
                  </a:cubicBezTo>
                  <a:cubicBezTo>
                    <a:pt x="909" y="997"/>
                    <a:pt x="920" y="983"/>
                    <a:pt x="932" y="972"/>
                  </a:cubicBezTo>
                  <a:cubicBezTo>
                    <a:pt x="944" y="955"/>
                    <a:pt x="953" y="935"/>
                    <a:pt x="965" y="918"/>
                  </a:cubicBezTo>
                  <a:cubicBezTo>
                    <a:pt x="1012" y="844"/>
                    <a:pt x="1047" y="765"/>
                    <a:pt x="1068" y="678"/>
                  </a:cubicBezTo>
                  <a:cubicBezTo>
                    <a:pt x="1095" y="581"/>
                    <a:pt x="1099" y="480"/>
                    <a:pt x="1081" y="379"/>
                  </a:cubicBezTo>
                  <a:cubicBezTo>
                    <a:pt x="1068" y="291"/>
                    <a:pt x="1034" y="213"/>
                    <a:pt x="984" y="140"/>
                  </a:cubicBezTo>
                  <a:cubicBezTo>
                    <a:pt x="936" y="75"/>
                    <a:pt x="873" y="36"/>
                    <a:pt x="795" y="15"/>
                  </a:cubicBezTo>
                  <a:cubicBezTo>
                    <a:pt x="774" y="10"/>
                    <a:pt x="749" y="9"/>
                    <a:pt x="727" y="6"/>
                  </a:cubicBezTo>
                  <a:cubicBezTo>
                    <a:pt x="686" y="4"/>
                    <a:pt x="643" y="0"/>
                    <a:pt x="600"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7"/>
            <p:cNvSpPr/>
            <p:nvPr/>
          </p:nvSpPr>
          <p:spPr>
            <a:xfrm>
              <a:off x="1767745" y="2537551"/>
              <a:ext cx="1047" cy="1843"/>
            </a:xfrm>
            <a:custGeom>
              <a:avLst/>
              <a:gdLst/>
              <a:ahLst/>
              <a:cxnLst/>
              <a:rect l="l" t="t" r="r" b="b"/>
              <a:pathLst>
                <a:path w="25" h="44" extrusionOk="0">
                  <a:moveTo>
                    <a:pt x="25" y="1"/>
                  </a:moveTo>
                  <a:lnTo>
                    <a:pt x="25" y="1"/>
                  </a:lnTo>
                  <a:cubicBezTo>
                    <a:pt x="21" y="7"/>
                    <a:pt x="17" y="14"/>
                    <a:pt x="13" y="20"/>
                  </a:cubicBezTo>
                  <a:lnTo>
                    <a:pt x="13" y="20"/>
                  </a:lnTo>
                  <a:cubicBezTo>
                    <a:pt x="18" y="14"/>
                    <a:pt x="21" y="8"/>
                    <a:pt x="25" y="1"/>
                  </a:cubicBezTo>
                  <a:close/>
                  <a:moveTo>
                    <a:pt x="13" y="20"/>
                  </a:moveTo>
                  <a:cubicBezTo>
                    <a:pt x="13" y="21"/>
                    <a:pt x="12" y="23"/>
                    <a:pt x="11" y="24"/>
                  </a:cubicBezTo>
                  <a:cubicBezTo>
                    <a:pt x="7" y="29"/>
                    <a:pt x="3" y="37"/>
                    <a:pt x="1" y="44"/>
                  </a:cubicBezTo>
                  <a:lnTo>
                    <a:pt x="1" y="44"/>
                  </a:lnTo>
                  <a:cubicBezTo>
                    <a:pt x="5" y="36"/>
                    <a:pt x="9" y="28"/>
                    <a:pt x="13" y="2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7"/>
            <p:cNvSpPr/>
            <p:nvPr/>
          </p:nvSpPr>
          <p:spPr>
            <a:xfrm>
              <a:off x="1767285" y="2539352"/>
              <a:ext cx="503" cy="838"/>
            </a:xfrm>
            <a:custGeom>
              <a:avLst/>
              <a:gdLst/>
              <a:ahLst/>
              <a:cxnLst/>
              <a:rect l="l" t="t" r="r" b="b"/>
              <a:pathLst>
                <a:path w="12" h="20" extrusionOk="0">
                  <a:moveTo>
                    <a:pt x="12" y="1"/>
                  </a:moveTo>
                  <a:cubicBezTo>
                    <a:pt x="8" y="6"/>
                    <a:pt x="6" y="9"/>
                    <a:pt x="2" y="14"/>
                  </a:cubicBezTo>
                  <a:cubicBezTo>
                    <a:pt x="1" y="16"/>
                    <a:pt x="1" y="16"/>
                    <a:pt x="1" y="20"/>
                  </a:cubicBezTo>
                  <a:cubicBezTo>
                    <a:pt x="5" y="13"/>
                    <a:pt x="8" y="8"/>
                    <a:pt x="12"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7"/>
            <p:cNvSpPr/>
            <p:nvPr/>
          </p:nvSpPr>
          <p:spPr>
            <a:xfrm>
              <a:off x="1768751" y="2534829"/>
              <a:ext cx="1633" cy="2638"/>
            </a:xfrm>
            <a:custGeom>
              <a:avLst/>
              <a:gdLst/>
              <a:ahLst/>
              <a:cxnLst/>
              <a:rect l="l" t="t" r="r" b="b"/>
              <a:pathLst>
                <a:path w="39" h="63" extrusionOk="0">
                  <a:moveTo>
                    <a:pt x="39" y="0"/>
                  </a:moveTo>
                  <a:cubicBezTo>
                    <a:pt x="35" y="5"/>
                    <a:pt x="34" y="9"/>
                    <a:pt x="31" y="13"/>
                  </a:cubicBezTo>
                  <a:cubicBezTo>
                    <a:pt x="30" y="14"/>
                    <a:pt x="30" y="16"/>
                    <a:pt x="29" y="17"/>
                  </a:cubicBezTo>
                  <a:lnTo>
                    <a:pt x="29" y="17"/>
                  </a:lnTo>
                  <a:cubicBezTo>
                    <a:pt x="32" y="11"/>
                    <a:pt x="36" y="6"/>
                    <a:pt x="39" y="0"/>
                  </a:cubicBezTo>
                  <a:close/>
                  <a:moveTo>
                    <a:pt x="29" y="17"/>
                  </a:moveTo>
                  <a:lnTo>
                    <a:pt x="29" y="17"/>
                  </a:lnTo>
                  <a:cubicBezTo>
                    <a:pt x="20" y="32"/>
                    <a:pt x="11" y="48"/>
                    <a:pt x="1" y="63"/>
                  </a:cubicBezTo>
                  <a:cubicBezTo>
                    <a:pt x="11" y="48"/>
                    <a:pt x="22" y="34"/>
                    <a:pt x="29" y="17"/>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7"/>
            <p:cNvSpPr/>
            <p:nvPr/>
          </p:nvSpPr>
          <p:spPr>
            <a:xfrm>
              <a:off x="1793418" y="2488175"/>
              <a:ext cx="15077" cy="15663"/>
            </a:xfrm>
            <a:custGeom>
              <a:avLst/>
              <a:gdLst/>
              <a:ahLst/>
              <a:cxnLst/>
              <a:rect l="l" t="t" r="r" b="b"/>
              <a:pathLst>
                <a:path w="360" h="374" extrusionOk="0">
                  <a:moveTo>
                    <a:pt x="232" y="1"/>
                  </a:moveTo>
                  <a:cubicBezTo>
                    <a:pt x="229" y="1"/>
                    <a:pt x="226" y="1"/>
                    <a:pt x="223" y="2"/>
                  </a:cubicBezTo>
                  <a:cubicBezTo>
                    <a:pt x="190" y="4"/>
                    <a:pt x="160" y="11"/>
                    <a:pt x="133" y="30"/>
                  </a:cubicBezTo>
                  <a:cubicBezTo>
                    <a:pt x="102" y="49"/>
                    <a:pt x="75" y="71"/>
                    <a:pt x="55" y="99"/>
                  </a:cubicBezTo>
                  <a:cubicBezTo>
                    <a:pt x="45" y="114"/>
                    <a:pt x="36" y="130"/>
                    <a:pt x="26" y="145"/>
                  </a:cubicBezTo>
                  <a:cubicBezTo>
                    <a:pt x="11" y="175"/>
                    <a:pt x="2" y="206"/>
                    <a:pt x="2" y="240"/>
                  </a:cubicBezTo>
                  <a:cubicBezTo>
                    <a:pt x="0" y="262"/>
                    <a:pt x="4" y="282"/>
                    <a:pt x="14" y="302"/>
                  </a:cubicBezTo>
                  <a:cubicBezTo>
                    <a:pt x="19" y="323"/>
                    <a:pt x="31" y="338"/>
                    <a:pt x="48" y="351"/>
                  </a:cubicBezTo>
                  <a:cubicBezTo>
                    <a:pt x="65" y="365"/>
                    <a:pt x="83" y="372"/>
                    <a:pt x="103" y="372"/>
                  </a:cubicBezTo>
                  <a:cubicBezTo>
                    <a:pt x="111" y="373"/>
                    <a:pt x="119" y="374"/>
                    <a:pt x="127" y="374"/>
                  </a:cubicBezTo>
                  <a:cubicBezTo>
                    <a:pt x="139" y="374"/>
                    <a:pt x="151" y="372"/>
                    <a:pt x="163" y="369"/>
                  </a:cubicBezTo>
                  <a:cubicBezTo>
                    <a:pt x="170" y="368"/>
                    <a:pt x="177" y="368"/>
                    <a:pt x="185" y="365"/>
                  </a:cubicBezTo>
                  <a:cubicBezTo>
                    <a:pt x="219" y="355"/>
                    <a:pt x="251" y="335"/>
                    <a:pt x="277" y="309"/>
                  </a:cubicBezTo>
                  <a:lnTo>
                    <a:pt x="277" y="309"/>
                  </a:lnTo>
                  <a:lnTo>
                    <a:pt x="273" y="311"/>
                  </a:lnTo>
                  <a:cubicBezTo>
                    <a:pt x="278" y="307"/>
                    <a:pt x="285" y="302"/>
                    <a:pt x="290" y="297"/>
                  </a:cubicBezTo>
                  <a:cubicBezTo>
                    <a:pt x="297" y="293"/>
                    <a:pt x="300" y="284"/>
                    <a:pt x="304" y="277"/>
                  </a:cubicBezTo>
                  <a:lnTo>
                    <a:pt x="304" y="277"/>
                  </a:lnTo>
                  <a:lnTo>
                    <a:pt x="303" y="282"/>
                  </a:lnTo>
                  <a:lnTo>
                    <a:pt x="312" y="267"/>
                  </a:lnTo>
                  <a:cubicBezTo>
                    <a:pt x="316" y="262"/>
                    <a:pt x="319" y="259"/>
                    <a:pt x="320" y="255"/>
                  </a:cubicBezTo>
                  <a:cubicBezTo>
                    <a:pt x="320" y="254"/>
                    <a:pt x="320" y="254"/>
                    <a:pt x="323" y="252"/>
                  </a:cubicBezTo>
                  <a:cubicBezTo>
                    <a:pt x="326" y="246"/>
                    <a:pt x="331" y="240"/>
                    <a:pt x="334" y="233"/>
                  </a:cubicBezTo>
                  <a:cubicBezTo>
                    <a:pt x="346" y="208"/>
                    <a:pt x="353" y="186"/>
                    <a:pt x="354" y="160"/>
                  </a:cubicBezTo>
                  <a:cubicBezTo>
                    <a:pt x="360" y="138"/>
                    <a:pt x="360" y="117"/>
                    <a:pt x="353" y="95"/>
                  </a:cubicBezTo>
                  <a:cubicBezTo>
                    <a:pt x="353" y="88"/>
                    <a:pt x="350" y="82"/>
                    <a:pt x="345" y="76"/>
                  </a:cubicBezTo>
                  <a:cubicBezTo>
                    <a:pt x="337" y="56"/>
                    <a:pt x="332" y="42"/>
                    <a:pt x="309" y="29"/>
                  </a:cubicBezTo>
                  <a:cubicBezTo>
                    <a:pt x="309" y="29"/>
                    <a:pt x="307" y="29"/>
                    <a:pt x="307" y="27"/>
                  </a:cubicBezTo>
                  <a:cubicBezTo>
                    <a:pt x="296" y="21"/>
                    <a:pt x="284" y="14"/>
                    <a:pt x="270" y="8"/>
                  </a:cubicBezTo>
                  <a:cubicBezTo>
                    <a:pt x="269" y="8"/>
                    <a:pt x="269" y="8"/>
                    <a:pt x="266" y="6"/>
                  </a:cubicBezTo>
                  <a:cubicBezTo>
                    <a:pt x="255" y="4"/>
                    <a:pt x="243" y="1"/>
                    <a:pt x="232"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7"/>
            <p:cNvSpPr/>
            <p:nvPr/>
          </p:nvSpPr>
          <p:spPr>
            <a:xfrm>
              <a:off x="1826042" y="2521469"/>
              <a:ext cx="7371" cy="6073"/>
            </a:xfrm>
            <a:custGeom>
              <a:avLst/>
              <a:gdLst/>
              <a:ahLst/>
              <a:cxnLst/>
              <a:rect l="l" t="t" r="r" b="b"/>
              <a:pathLst>
                <a:path w="176" h="145" extrusionOk="0">
                  <a:moveTo>
                    <a:pt x="100" y="1"/>
                  </a:moveTo>
                  <a:cubicBezTo>
                    <a:pt x="32" y="1"/>
                    <a:pt x="1" y="145"/>
                    <a:pt x="77" y="145"/>
                  </a:cubicBezTo>
                  <a:cubicBezTo>
                    <a:pt x="144" y="145"/>
                    <a:pt x="176" y="1"/>
                    <a:pt x="100"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7"/>
            <p:cNvSpPr/>
            <p:nvPr/>
          </p:nvSpPr>
          <p:spPr>
            <a:xfrm>
              <a:off x="1878056" y="2484071"/>
              <a:ext cx="19181" cy="18427"/>
            </a:xfrm>
            <a:custGeom>
              <a:avLst/>
              <a:gdLst/>
              <a:ahLst/>
              <a:cxnLst/>
              <a:rect l="l" t="t" r="r" b="b"/>
              <a:pathLst>
                <a:path w="458" h="440" extrusionOk="0">
                  <a:moveTo>
                    <a:pt x="359" y="1"/>
                  </a:moveTo>
                  <a:cubicBezTo>
                    <a:pt x="344" y="1"/>
                    <a:pt x="328" y="3"/>
                    <a:pt x="312" y="9"/>
                  </a:cubicBezTo>
                  <a:cubicBezTo>
                    <a:pt x="308" y="11"/>
                    <a:pt x="303" y="11"/>
                    <a:pt x="296" y="13"/>
                  </a:cubicBezTo>
                  <a:cubicBezTo>
                    <a:pt x="292" y="13"/>
                    <a:pt x="289" y="14"/>
                    <a:pt x="288" y="14"/>
                  </a:cubicBezTo>
                  <a:cubicBezTo>
                    <a:pt x="277" y="15"/>
                    <a:pt x="272" y="20"/>
                    <a:pt x="258" y="26"/>
                  </a:cubicBezTo>
                  <a:cubicBezTo>
                    <a:pt x="231" y="39"/>
                    <a:pt x="240" y="33"/>
                    <a:pt x="215" y="52"/>
                  </a:cubicBezTo>
                  <a:cubicBezTo>
                    <a:pt x="207" y="56"/>
                    <a:pt x="200" y="63"/>
                    <a:pt x="190" y="68"/>
                  </a:cubicBezTo>
                  <a:cubicBezTo>
                    <a:pt x="188" y="70"/>
                    <a:pt x="184" y="74"/>
                    <a:pt x="182" y="75"/>
                  </a:cubicBezTo>
                  <a:cubicBezTo>
                    <a:pt x="175" y="81"/>
                    <a:pt x="170" y="86"/>
                    <a:pt x="163" y="90"/>
                  </a:cubicBezTo>
                  <a:cubicBezTo>
                    <a:pt x="140" y="109"/>
                    <a:pt x="114" y="128"/>
                    <a:pt x="91" y="147"/>
                  </a:cubicBezTo>
                  <a:cubicBezTo>
                    <a:pt x="64" y="170"/>
                    <a:pt x="40" y="198"/>
                    <a:pt x="25" y="231"/>
                  </a:cubicBezTo>
                  <a:cubicBezTo>
                    <a:pt x="19" y="246"/>
                    <a:pt x="13" y="262"/>
                    <a:pt x="7" y="277"/>
                  </a:cubicBezTo>
                  <a:cubicBezTo>
                    <a:pt x="1" y="306"/>
                    <a:pt x="1" y="334"/>
                    <a:pt x="11" y="364"/>
                  </a:cubicBezTo>
                  <a:cubicBezTo>
                    <a:pt x="18" y="384"/>
                    <a:pt x="30" y="400"/>
                    <a:pt x="48" y="411"/>
                  </a:cubicBezTo>
                  <a:cubicBezTo>
                    <a:pt x="64" y="426"/>
                    <a:pt x="82" y="434"/>
                    <a:pt x="105" y="436"/>
                  </a:cubicBezTo>
                  <a:cubicBezTo>
                    <a:pt x="115" y="438"/>
                    <a:pt x="124" y="439"/>
                    <a:pt x="133" y="439"/>
                  </a:cubicBezTo>
                  <a:cubicBezTo>
                    <a:pt x="147" y="439"/>
                    <a:pt x="160" y="437"/>
                    <a:pt x="174" y="433"/>
                  </a:cubicBezTo>
                  <a:cubicBezTo>
                    <a:pt x="200" y="429"/>
                    <a:pt x="223" y="421"/>
                    <a:pt x="245" y="406"/>
                  </a:cubicBezTo>
                  <a:cubicBezTo>
                    <a:pt x="277" y="387"/>
                    <a:pt x="306" y="361"/>
                    <a:pt x="330" y="333"/>
                  </a:cubicBezTo>
                  <a:cubicBezTo>
                    <a:pt x="348" y="310"/>
                    <a:pt x="367" y="285"/>
                    <a:pt x="384" y="262"/>
                  </a:cubicBezTo>
                  <a:cubicBezTo>
                    <a:pt x="390" y="257"/>
                    <a:pt x="392" y="250"/>
                    <a:pt x="398" y="245"/>
                  </a:cubicBezTo>
                  <a:cubicBezTo>
                    <a:pt x="399" y="242"/>
                    <a:pt x="403" y="239"/>
                    <a:pt x="404" y="236"/>
                  </a:cubicBezTo>
                  <a:cubicBezTo>
                    <a:pt x="406" y="235"/>
                    <a:pt x="406" y="232"/>
                    <a:pt x="407" y="231"/>
                  </a:cubicBezTo>
                  <a:cubicBezTo>
                    <a:pt x="415" y="217"/>
                    <a:pt x="425" y="204"/>
                    <a:pt x="433" y="192"/>
                  </a:cubicBezTo>
                  <a:cubicBezTo>
                    <a:pt x="433" y="192"/>
                    <a:pt x="433" y="190"/>
                    <a:pt x="434" y="190"/>
                  </a:cubicBezTo>
                  <a:lnTo>
                    <a:pt x="449" y="150"/>
                  </a:lnTo>
                  <a:lnTo>
                    <a:pt x="449" y="148"/>
                  </a:lnTo>
                  <a:lnTo>
                    <a:pt x="449" y="144"/>
                  </a:lnTo>
                  <a:cubicBezTo>
                    <a:pt x="449" y="142"/>
                    <a:pt x="452" y="140"/>
                    <a:pt x="452" y="136"/>
                  </a:cubicBezTo>
                  <a:cubicBezTo>
                    <a:pt x="453" y="131"/>
                    <a:pt x="453" y="127"/>
                    <a:pt x="455" y="121"/>
                  </a:cubicBezTo>
                  <a:cubicBezTo>
                    <a:pt x="457" y="100"/>
                    <a:pt x="455" y="78"/>
                    <a:pt x="448" y="58"/>
                  </a:cubicBezTo>
                  <a:cubicBezTo>
                    <a:pt x="444" y="41"/>
                    <a:pt x="434" y="29"/>
                    <a:pt x="421" y="21"/>
                  </a:cubicBezTo>
                  <a:cubicBezTo>
                    <a:pt x="410" y="10"/>
                    <a:pt x="396" y="5"/>
                    <a:pt x="380" y="2"/>
                  </a:cubicBezTo>
                  <a:cubicBezTo>
                    <a:pt x="373" y="1"/>
                    <a:pt x="366" y="1"/>
                    <a:pt x="359"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7"/>
            <p:cNvSpPr/>
            <p:nvPr/>
          </p:nvSpPr>
          <p:spPr>
            <a:xfrm>
              <a:off x="1970149" y="2489138"/>
              <a:ext cx="15244" cy="17631"/>
            </a:xfrm>
            <a:custGeom>
              <a:avLst/>
              <a:gdLst/>
              <a:ahLst/>
              <a:cxnLst/>
              <a:rect l="l" t="t" r="r" b="b"/>
              <a:pathLst>
                <a:path w="364" h="421" extrusionOk="0">
                  <a:moveTo>
                    <a:pt x="205" y="0"/>
                  </a:moveTo>
                  <a:cubicBezTo>
                    <a:pt x="177" y="0"/>
                    <a:pt x="148" y="7"/>
                    <a:pt x="124" y="22"/>
                  </a:cubicBezTo>
                  <a:cubicBezTo>
                    <a:pt x="111" y="33"/>
                    <a:pt x="98" y="41"/>
                    <a:pt x="86" y="50"/>
                  </a:cubicBezTo>
                  <a:cubicBezTo>
                    <a:pt x="61" y="76"/>
                    <a:pt x="41" y="103"/>
                    <a:pt x="25" y="137"/>
                  </a:cubicBezTo>
                  <a:cubicBezTo>
                    <a:pt x="14" y="162"/>
                    <a:pt x="7" y="189"/>
                    <a:pt x="4" y="213"/>
                  </a:cubicBezTo>
                  <a:cubicBezTo>
                    <a:pt x="0" y="237"/>
                    <a:pt x="0" y="262"/>
                    <a:pt x="4" y="286"/>
                  </a:cubicBezTo>
                  <a:cubicBezTo>
                    <a:pt x="8" y="309"/>
                    <a:pt x="17" y="327"/>
                    <a:pt x="30" y="345"/>
                  </a:cubicBezTo>
                  <a:cubicBezTo>
                    <a:pt x="41" y="364"/>
                    <a:pt x="56" y="374"/>
                    <a:pt x="75" y="383"/>
                  </a:cubicBezTo>
                  <a:cubicBezTo>
                    <a:pt x="84" y="387"/>
                    <a:pt x="95" y="388"/>
                    <a:pt x="105" y="389"/>
                  </a:cubicBezTo>
                  <a:cubicBezTo>
                    <a:pt x="109" y="393"/>
                    <a:pt x="110" y="399"/>
                    <a:pt x="116" y="400"/>
                  </a:cubicBezTo>
                  <a:cubicBezTo>
                    <a:pt x="124" y="408"/>
                    <a:pt x="136" y="414"/>
                    <a:pt x="147" y="415"/>
                  </a:cubicBezTo>
                  <a:cubicBezTo>
                    <a:pt x="156" y="418"/>
                    <a:pt x="166" y="420"/>
                    <a:pt x="175" y="420"/>
                  </a:cubicBezTo>
                  <a:cubicBezTo>
                    <a:pt x="185" y="420"/>
                    <a:pt x="194" y="418"/>
                    <a:pt x="204" y="415"/>
                  </a:cubicBezTo>
                  <a:cubicBezTo>
                    <a:pt x="242" y="400"/>
                    <a:pt x="233" y="406"/>
                    <a:pt x="259" y="387"/>
                  </a:cubicBezTo>
                  <a:cubicBezTo>
                    <a:pt x="281" y="369"/>
                    <a:pt x="292" y="365"/>
                    <a:pt x="308" y="338"/>
                  </a:cubicBezTo>
                  <a:lnTo>
                    <a:pt x="309" y="335"/>
                  </a:lnTo>
                  <a:cubicBezTo>
                    <a:pt x="320" y="320"/>
                    <a:pt x="328" y="304"/>
                    <a:pt x="336" y="286"/>
                  </a:cubicBezTo>
                  <a:cubicBezTo>
                    <a:pt x="336" y="285"/>
                    <a:pt x="339" y="284"/>
                    <a:pt x="339" y="281"/>
                  </a:cubicBezTo>
                  <a:lnTo>
                    <a:pt x="339" y="279"/>
                  </a:lnTo>
                  <a:cubicBezTo>
                    <a:pt x="342" y="271"/>
                    <a:pt x="346" y="259"/>
                    <a:pt x="347" y="254"/>
                  </a:cubicBezTo>
                  <a:cubicBezTo>
                    <a:pt x="349" y="250"/>
                    <a:pt x="354" y="237"/>
                    <a:pt x="355" y="229"/>
                  </a:cubicBezTo>
                  <a:cubicBezTo>
                    <a:pt x="355" y="227"/>
                    <a:pt x="355" y="225"/>
                    <a:pt x="357" y="225"/>
                  </a:cubicBezTo>
                  <a:cubicBezTo>
                    <a:pt x="360" y="217"/>
                    <a:pt x="360" y="206"/>
                    <a:pt x="361" y="199"/>
                  </a:cubicBezTo>
                  <a:cubicBezTo>
                    <a:pt x="361" y="195"/>
                    <a:pt x="364" y="183"/>
                    <a:pt x="364" y="175"/>
                  </a:cubicBezTo>
                  <a:cubicBezTo>
                    <a:pt x="362" y="175"/>
                    <a:pt x="362" y="175"/>
                    <a:pt x="362" y="174"/>
                  </a:cubicBezTo>
                  <a:cubicBezTo>
                    <a:pt x="362" y="168"/>
                    <a:pt x="360" y="133"/>
                    <a:pt x="360" y="128"/>
                  </a:cubicBezTo>
                  <a:lnTo>
                    <a:pt x="360" y="124"/>
                  </a:lnTo>
                  <a:lnTo>
                    <a:pt x="360" y="122"/>
                  </a:lnTo>
                  <a:cubicBezTo>
                    <a:pt x="357" y="120"/>
                    <a:pt x="347" y="87"/>
                    <a:pt x="346" y="82"/>
                  </a:cubicBezTo>
                  <a:lnTo>
                    <a:pt x="346" y="80"/>
                  </a:lnTo>
                  <a:cubicBezTo>
                    <a:pt x="341" y="70"/>
                    <a:pt x="322" y="44"/>
                    <a:pt x="320" y="44"/>
                  </a:cubicBezTo>
                  <a:lnTo>
                    <a:pt x="320" y="44"/>
                  </a:lnTo>
                  <a:cubicBezTo>
                    <a:pt x="320" y="44"/>
                    <a:pt x="321" y="45"/>
                    <a:pt x="322" y="46"/>
                  </a:cubicBezTo>
                  <a:lnTo>
                    <a:pt x="316" y="41"/>
                  </a:lnTo>
                  <a:cubicBezTo>
                    <a:pt x="309" y="35"/>
                    <a:pt x="292" y="21"/>
                    <a:pt x="277" y="15"/>
                  </a:cubicBezTo>
                  <a:cubicBezTo>
                    <a:pt x="275" y="15"/>
                    <a:pt x="274" y="14"/>
                    <a:pt x="274" y="14"/>
                  </a:cubicBezTo>
                  <a:lnTo>
                    <a:pt x="273" y="14"/>
                  </a:lnTo>
                  <a:lnTo>
                    <a:pt x="232" y="3"/>
                  </a:lnTo>
                  <a:cubicBezTo>
                    <a:pt x="224" y="2"/>
                    <a:pt x="213" y="0"/>
                    <a:pt x="205"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7"/>
            <p:cNvSpPr/>
            <p:nvPr/>
          </p:nvSpPr>
          <p:spPr>
            <a:xfrm>
              <a:off x="1996575" y="2513763"/>
              <a:ext cx="8292" cy="9758"/>
            </a:xfrm>
            <a:custGeom>
              <a:avLst/>
              <a:gdLst/>
              <a:ahLst/>
              <a:cxnLst/>
              <a:rect l="l" t="t" r="r" b="b"/>
              <a:pathLst>
                <a:path w="198" h="233" extrusionOk="0">
                  <a:moveTo>
                    <a:pt x="111" y="1"/>
                  </a:moveTo>
                  <a:cubicBezTo>
                    <a:pt x="104" y="2"/>
                    <a:pt x="96" y="3"/>
                    <a:pt x="89" y="6"/>
                  </a:cubicBezTo>
                  <a:cubicBezTo>
                    <a:pt x="77" y="10"/>
                    <a:pt x="69" y="17"/>
                    <a:pt x="59" y="26"/>
                  </a:cubicBezTo>
                  <a:cubicBezTo>
                    <a:pt x="51" y="32"/>
                    <a:pt x="46" y="43"/>
                    <a:pt x="43" y="53"/>
                  </a:cubicBezTo>
                  <a:cubicBezTo>
                    <a:pt x="40" y="55"/>
                    <a:pt x="35" y="55"/>
                    <a:pt x="31" y="56"/>
                  </a:cubicBezTo>
                  <a:cubicBezTo>
                    <a:pt x="28" y="57"/>
                    <a:pt x="24" y="60"/>
                    <a:pt x="21" y="63"/>
                  </a:cubicBezTo>
                  <a:cubicBezTo>
                    <a:pt x="16" y="68"/>
                    <a:pt x="10" y="74"/>
                    <a:pt x="9" y="81"/>
                  </a:cubicBezTo>
                  <a:cubicBezTo>
                    <a:pt x="6" y="83"/>
                    <a:pt x="4" y="89"/>
                    <a:pt x="4" y="94"/>
                  </a:cubicBezTo>
                  <a:cubicBezTo>
                    <a:pt x="1" y="102"/>
                    <a:pt x="1" y="109"/>
                    <a:pt x="1" y="117"/>
                  </a:cubicBezTo>
                  <a:cubicBezTo>
                    <a:pt x="1" y="128"/>
                    <a:pt x="2" y="139"/>
                    <a:pt x="8" y="148"/>
                  </a:cubicBezTo>
                  <a:cubicBezTo>
                    <a:pt x="9" y="154"/>
                    <a:pt x="15" y="159"/>
                    <a:pt x="20" y="165"/>
                  </a:cubicBezTo>
                  <a:cubicBezTo>
                    <a:pt x="23" y="170"/>
                    <a:pt x="28" y="173"/>
                    <a:pt x="35" y="177"/>
                  </a:cubicBezTo>
                  <a:cubicBezTo>
                    <a:pt x="38" y="178"/>
                    <a:pt x="42" y="178"/>
                    <a:pt x="44" y="179"/>
                  </a:cubicBezTo>
                  <a:cubicBezTo>
                    <a:pt x="48" y="186"/>
                    <a:pt x="51" y="193"/>
                    <a:pt x="55" y="198"/>
                  </a:cubicBezTo>
                  <a:cubicBezTo>
                    <a:pt x="62" y="209"/>
                    <a:pt x="70" y="217"/>
                    <a:pt x="82" y="222"/>
                  </a:cubicBezTo>
                  <a:cubicBezTo>
                    <a:pt x="92" y="228"/>
                    <a:pt x="103" y="232"/>
                    <a:pt x="115" y="232"/>
                  </a:cubicBezTo>
                  <a:cubicBezTo>
                    <a:pt x="126" y="232"/>
                    <a:pt x="137" y="230"/>
                    <a:pt x="146" y="222"/>
                  </a:cubicBezTo>
                  <a:cubicBezTo>
                    <a:pt x="158" y="217"/>
                    <a:pt x="166" y="208"/>
                    <a:pt x="173" y="198"/>
                  </a:cubicBezTo>
                  <a:cubicBezTo>
                    <a:pt x="183" y="186"/>
                    <a:pt x="187" y="175"/>
                    <a:pt x="191" y="162"/>
                  </a:cubicBezTo>
                  <a:cubicBezTo>
                    <a:pt x="196" y="148"/>
                    <a:pt x="198" y="132"/>
                    <a:pt x="198" y="117"/>
                  </a:cubicBezTo>
                  <a:cubicBezTo>
                    <a:pt x="193" y="105"/>
                    <a:pt x="192" y="95"/>
                    <a:pt x="192" y="85"/>
                  </a:cubicBezTo>
                  <a:cubicBezTo>
                    <a:pt x="189" y="66"/>
                    <a:pt x="183" y="49"/>
                    <a:pt x="170" y="34"/>
                  </a:cubicBezTo>
                  <a:lnTo>
                    <a:pt x="153" y="15"/>
                  </a:lnTo>
                  <a:cubicBezTo>
                    <a:pt x="142" y="5"/>
                    <a:pt x="127" y="1"/>
                    <a:pt x="111"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7"/>
            <p:cNvSpPr/>
            <p:nvPr/>
          </p:nvSpPr>
          <p:spPr>
            <a:xfrm>
              <a:off x="1642693" y="2481348"/>
              <a:ext cx="24793" cy="21233"/>
            </a:xfrm>
            <a:custGeom>
              <a:avLst/>
              <a:gdLst/>
              <a:ahLst/>
              <a:cxnLst/>
              <a:rect l="l" t="t" r="r" b="b"/>
              <a:pathLst>
                <a:path w="592" h="507" extrusionOk="0">
                  <a:moveTo>
                    <a:pt x="372" y="1"/>
                  </a:moveTo>
                  <a:cubicBezTo>
                    <a:pt x="343" y="1"/>
                    <a:pt x="315" y="6"/>
                    <a:pt x="286" y="15"/>
                  </a:cubicBezTo>
                  <a:cubicBezTo>
                    <a:pt x="246" y="24"/>
                    <a:pt x="209" y="38"/>
                    <a:pt x="175" y="63"/>
                  </a:cubicBezTo>
                  <a:cubicBezTo>
                    <a:pt x="140" y="83"/>
                    <a:pt x="109" y="110"/>
                    <a:pt x="83" y="144"/>
                  </a:cubicBezTo>
                  <a:cubicBezTo>
                    <a:pt x="56" y="171"/>
                    <a:pt x="35" y="201"/>
                    <a:pt x="22" y="238"/>
                  </a:cubicBezTo>
                  <a:lnTo>
                    <a:pt x="6" y="301"/>
                  </a:lnTo>
                  <a:cubicBezTo>
                    <a:pt x="0" y="343"/>
                    <a:pt x="7" y="384"/>
                    <a:pt x="31" y="421"/>
                  </a:cubicBezTo>
                  <a:cubicBezTo>
                    <a:pt x="45" y="436"/>
                    <a:pt x="58" y="451"/>
                    <a:pt x="73" y="464"/>
                  </a:cubicBezTo>
                  <a:cubicBezTo>
                    <a:pt x="109" y="490"/>
                    <a:pt x="149" y="503"/>
                    <a:pt x="195" y="505"/>
                  </a:cubicBezTo>
                  <a:cubicBezTo>
                    <a:pt x="204" y="506"/>
                    <a:pt x="212" y="506"/>
                    <a:pt x="220" y="506"/>
                  </a:cubicBezTo>
                  <a:cubicBezTo>
                    <a:pt x="249" y="506"/>
                    <a:pt x="278" y="501"/>
                    <a:pt x="305" y="491"/>
                  </a:cubicBezTo>
                  <a:cubicBezTo>
                    <a:pt x="346" y="483"/>
                    <a:pt x="384" y="468"/>
                    <a:pt x="419" y="444"/>
                  </a:cubicBezTo>
                  <a:cubicBezTo>
                    <a:pt x="454" y="423"/>
                    <a:pt x="486" y="396"/>
                    <a:pt x="510" y="362"/>
                  </a:cubicBezTo>
                  <a:cubicBezTo>
                    <a:pt x="537" y="335"/>
                    <a:pt x="557" y="306"/>
                    <a:pt x="571" y="269"/>
                  </a:cubicBezTo>
                  <a:lnTo>
                    <a:pt x="589" y="205"/>
                  </a:lnTo>
                  <a:cubicBezTo>
                    <a:pt x="591" y="163"/>
                    <a:pt x="583" y="124"/>
                    <a:pt x="561" y="86"/>
                  </a:cubicBezTo>
                  <a:cubicBezTo>
                    <a:pt x="548" y="71"/>
                    <a:pt x="534" y="56"/>
                    <a:pt x="519" y="43"/>
                  </a:cubicBezTo>
                  <a:cubicBezTo>
                    <a:pt x="483" y="17"/>
                    <a:pt x="442" y="3"/>
                    <a:pt x="397" y="2"/>
                  </a:cubicBezTo>
                  <a:cubicBezTo>
                    <a:pt x="389" y="1"/>
                    <a:pt x="381" y="1"/>
                    <a:pt x="372"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7"/>
            <p:cNvSpPr/>
            <p:nvPr/>
          </p:nvSpPr>
          <p:spPr>
            <a:xfrm>
              <a:off x="1572587" y="2524443"/>
              <a:ext cx="12606" cy="10763"/>
            </a:xfrm>
            <a:custGeom>
              <a:avLst/>
              <a:gdLst/>
              <a:ahLst/>
              <a:cxnLst/>
              <a:rect l="l" t="t" r="r" b="b"/>
              <a:pathLst>
                <a:path w="301" h="257" extrusionOk="0">
                  <a:moveTo>
                    <a:pt x="222" y="1"/>
                  </a:moveTo>
                  <a:cubicBezTo>
                    <a:pt x="214" y="1"/>
                    <a:pt x="206" y="3"/>
                    <a:pt x="198" y="4"/>
                  </a:cubicBezTo>
                  <a:cubicBezTo>
                    <a:pt x="190" y="9"/>
                    <a:pt x="183" y="10"/>
                    <a:pt x="175" y="13"/>
                  </a:cubicBezTo>
                  <a:cubicBezTo>
                    <a:pt x="168" y="18"/>
                    <a:pt x="159" y="22"/>
                    <a:pt x="152" y="26"/>
                  </a:cubicBezTo>
                  <a:cubicBezTo>
                    <a:pt x="148" y="30"/>
                    <a:pt x="144" y="36"/>
                    <a:pt x="141" y="38"/>
                  </a:cubicBezTo>
                  <a:cubicBezTo>
                    <a:pt x="137" y="38"/>
                    <a:pt x="134" y="40"/>
                    <a:pt x="129" y="40"/>
                  </a:cubicBezTo>
                  <a:cubicBezTo>
                    <a:pt x="110" y="45"/>
                    <a:pt x="94" y="52"/>
                    <a:pt x="76" y="64"/>
                  </a:cubicBezTo>
                  <a:cubicBezTo>
                    <a:pt x="60" y="72"/>
                    <a:pt x="46" y="84"/>
                    <a:pt x="34" y="98"/>
                  </a:cubicBezTo>
                  <a:cubicBezTo>
                    <a:pt x="22" y="110"/>
                    <a:pt x="14" y="124"/>
                    <a:pt x="11" y="139"/>
                  </a:cubicBezTo>
                  <a:cubicBezTo>
                    <a:pt x="4" y="152"/>
                    <a:pt x="0" y="166"/>
                    <a:pt x="1" y="181"/>
                  </a:cubicBezTo>
                  <a:cubicBezTo>
                    <a:pt x="4" y="189"/>
                    <a:pt x="7" y="200"/>
                    <a:pt x="8" y="208"/>
                  </a:cubicBezTo>
                  <a:cubicBezTo>
                    <a:pt x="15" y="221"/>
                    <a:pt x="24" y="232"/>
                    <a:pt x="38" y="239"/>
                  </a:cubicBezTo>
                  <a:cubicBezTo>
                    <a:pt x="49" y="248"/>
                    <a:pt x="62" y="254"/>
                    <a:pt x="79" y="255"/>
                  </a:cubicBezTo>
                  <a:cubicBezTo>
                    <a:pt x="88" y="255"/>
                    <a:pt x="100" y="257"/>
                    <a:pt x="110" y="257"/>
                  </a:cubicBezTo>
                  <a:cubicBezTo>
                    <a:pt x="136" y="255"/>
                    <a:pt x="160" y="250"/>
                    <a:pt x="182" y="239"/>
                  </a:cubicBezTo>
                  <a:cubicBezTo>
                    <a:pt x="191" y="232"/>
                    <a:pt x="203" y="225"/>
                    <a:pt x="214" y="219"/>
                  </a:cubicBezTo>
                  <a:lnTo>
                    <a:pt x="222" y="209"/>
                  </a:lnTo>
                  <a:cubicBezTo>
                    <a:pt x="228" y="206"/>
                    <a:pt x="233" y="202"/>
                    <a:pt x="239" y="200"/>
                  </a:cubicBezTo>
                  <a:cubicBezTo>
                    <a:pt x="241" y="200"/>
                    <a:pt x="241" y="198"/>
                    <a:pt x="243" y="198"/>
                  </a:cubicBezTo>
                  <a:cubicBezTo>
                    <a:pt x="249" y="192"/>
                    <a:pt x="258" y="185"/>
                    <a:pt x="264" y="178"/>
                  </a:cubicBezTo>
                  <a:lnTo>
                    <a:pt x="266" y="175"/>
                  </a:lnTo>
                  <a:cubicBezTo>
                    <a:pt x="266" y="174"/>
                    <a:pt x="267" y="174"/>
                    <a:pt x="267" y="173"/>
                  </a:cubicBezTo>
                  <a:cubicBezTo>
                    <a:pt x="273" y="164"/>
                    <a:pt x="279" y="158"/>
                    <a:pt x="285" y="148"/>
                  </a:cubicBezTo>
                  <a:cubicBezTo>
                    <a:pt x="285" y="147"/>
                    <a:pt x="286" y="147"/>
                    <a:pt x="286" y="145"/>
                  </a:cubicBezTo>
                  <a:lnTo>
                    <a:pt x="297" y="120"/>
                  </a:lnTo>
                  <a:cubicBezTo>
                    <a:pt x="298" y="118"/>
                    <a:pt x="298" y="114"/>
                    <a:pt x="298" y="112"/>
                  </a:cubicBezTo>
                  <a:cubicBezTo>
                    <a:pt x="300" y="103"/>
                    <a:pt x="300" y="94"/>
                    <a:pt x="300" y="87"/>
                  </a:cubicBezTo>
                  <a:lnTo>
                    <a:pt x="300" y="83"/>
                  </a:lnTo>
                  <a:cubicBezTo>
                    <a:pt x="301" y="79"/>
                    <a:pt x="301" y="78"/>
                    <a:pt x="300" y="74"/>
                  </a:cubicBezTo>
                  <a:cubicBezTo>
                    <a:pt x="298" y="64"/>
                    <a:pt x="294" y="53"/>
                    <a:pt x="293" y="45"/>
                  </a:cubicBezTo>
                  <a:cubicBezTo>
                    <a:pt x="291" y="42"/>
                    <a:pt x="290" y="37"/>
                    <a:pt x="287" y="33"/>
                  </a:cubicBezTo>
                  <a:lnTo>
                    <a:pt x="278" y="18"/>
                  </a:lnTo>
                  <a:cubicBezTo>
                    <a:pt x="271" y="11"/>
                    <a:pt x="263" y="6"/>
                    <a:pt x="252" y="4"/>
                  </a:cubicBezTo>
                  <a:cubicBezTo>
                    <a:pt x="245" y="2"/>
                    <a:pt x="239" y="2"/>
                    <a:pt x="232" y="2"/>
                  </a:cubicBezTo>
                  <a:cubicBezTo>
                    <a:pt x="229" y="1"/>
                    <a:pt x="225" y="1"/>
                    <a:pt x="222"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 name="Google Shape;1142;p27"/>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43" name="Google Shape;1143;p27"/>
          <p:cNvSpPr/>
          <p:nvPr/>
        </p:nvSpPr>
        <p:spPr>
          <a:xfrm rot="-5400000">
            <a:off x="-1075020" y="1075007"/>
            <a:ext cx="2772684" cy="622648"/>
          </a:xfrm>
          <a:custGeom>
            <a:avLst/>
            <a:gdLst/>
            <a:ahLst/>
            <a:cxnLst/>
            <a:rect l="l" t="t" r="r" b="b"/>
            <a:pathLst>
              <a:path w="39466" h="8863" extrusionOk="0">
                <a:moveTo>
                  <a:pt x="1" y="0"/>
                </a:moveTo>
                <a:cubicBezTo>
                  <a:pt x="429" y="476"/>
                  <a:pt x="864" y="945"/>
                  <a:pt x="1297" y="1420"/>
                </a:cubicBezTo>
                <a:cubicBezTo>
                  <a:pt x="2661" y="2911"/>
                  <a:pt x="4035" y="4414"/>
                  <a:pt x="5642" y="5656"/>
                </a:cubicBezTo>
                <a:cubicBezTo>
                  <a:pt x="7180" y="6846"/>
                  <a:pt x="8971" y="7707"/>
                  <a:pt x="10831" y="8271"/>
                </a:cubicBezTo>
                <a:cubicBezTo>
                  <a:pt x="12002" y="8626"/>
                  <a:pt x="13242" y="8862"/>
                  <a:pt x="14475" y="8862"/>
                </a:cubicBezTo>
                <a:cubicBezTo>
                  <a:pt x="15199" y="8862"/>
                  <a:pt x="15920" y="8781"/>
                  <a:pt x="16623" y="8595"/>
                </a:cubicBezTo>
                <a:cubicBezTo>
                  <a:pt x="18764" y="8028"/>
                  <a:pt x="20649" y="6784"/>
                  <a:pt x="22782" y="6194"/>
                </a:cubicBezTo>
                <a:cubicBezTo>
                  <a:pt x="23885" y="5889"/>
                  <a:pt x="25018" y="5730"/>
                  <a:pt x="26152" y="5584"/>
                </a:cubicBezTo>
                <a:cubicBezTo>
                  <a:pt x="27105" y="5459"/>
                  <a:pt x="28055" y="5326"/>
                  <a:pt x="29004" y="5173"/>
                </a:cubicBezTo>
                <a:cubicBezTo>
                  <a:pt x="30708" y="4901"/>
                  <a:pt x="32413" y="4571"/>
                  <a:pt x="34047" y="4005"/>
                </a:cubicBezTo>
                <a:cubicBezTo>
                  <a:pt x="35619" y="3460"/>
                  <a:pt x="37158" y="2671"/>
                  <a:pt x="38330" y="1467"/>
                </a:cubicBezTo>
                <a:cubicBezTo>
                  <a:pt x="38763" y="1024"/>
                  <a:pt x="39140" y="529"/>
                  <a:pt x="39465" y="0"/>
                </a:cubicBez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7"/>
          <p:cNvSpPr/>
          <p:nvPr/>
        </p:nvSpPr>
        <p:spPr>
          <a:xfrm rot="5400000">
            <a:off x="7163300" y="974650"/>
            <a:ext cx="2955338" cy="1006055"/>
          </a:xfrm>
          <a:custGeom>
            <a:avLst/>
            <a:gdLst/>
            <a:ahLst/>
            <a:cxnLst/>
            <a:rect l="l" t="t" r="r" b="b"/>
            <a:pathLst>
              <a:path w="59365" h="20209" extrusionOk="0">
                <a:moveTo>
                  <a:pt x="0" y="0"/>
                </a:moveTo>
                <a:lnTo>
                  <a:pt x="0" y="17188"/>
                </a:lnTo>
                <a:cubicBezTo>
                  <a:pt x="518" y="17391"/>
                  <a:pt x="1043" y="17581"/>
                  <a:pt x="1573" y="17753"/>
                </a:cubicBezTo>
                <a:cubicBezTo>
                  <a:pt x="3010" y="18224"/>
                  <a:pt x="4489" y="18535"/>
                  <a:pt x="5970" y="18828"/>
                </a:cubicBezTo>
                <a:cubicBezTo>
                  <a:pt x="9153" y="19460"/>
                  <a:pt x="12379" y="19899"/>
                  <a:pt x="15619" y="20132"/>
                </a:cubicBezTo>
                <a:cubicBezTo>
                  <a:pt x="16269" y="20179"/>
                  <a:pt x="16913" y="20209"/>
                  <a:pt x="17555" y="20209"/>
                </a:cubicBezTo>
                <a:cubicBezTo>
                  <a:pt x="18405" y="20209"/>
                  <a:pt x="19252" y="20157"/>
                  <a:pt x="20106" y="20024"/>
                </a:cubicBezTo>
                <a:cubicBezTo>
                  <a:pt x="21577" y="19793"/>
                  <a:pt x="23020" y="19408"/>
                  <a:pt x="24440" y="18965"/>
                </a:cubicBezTo>
                <a:cubicBezTo>
                  <a:pt x="25861" y="18523"/>
                  <a:pt x="27261" y="18019"/>
                  <a:pt x="28672" y="17546"/>
                </a:cubicBezTo>
                <a:cubicBezTo>
                  <a:pt x="29846" y="17150"/>
                  <a:pt x="31032" y="16796"/>
                  <a:pt x="32217" y="16438"/>
                </a:cubicBezTo>
                <a:cubicBezTo>
                  <a:pt x="34706" y="15686"/>
                  <a:pt x="37211" y="14925"/>
                  <a:pt x="39566" y="13808"/>
                </a:cubicBezTo>
                <a:cubicBezTo>
                  <a:pt x="40650" y="13296"/>
                  <a:pt x="41708" y="12702"/>
                  <a:pt x="42673" y="11982"/>
                </a:cubicBezTo>
                <a:cubicBezTo>
                  <a:pt x="43208" y="11585"/>
                  <a:pt x="43694" y="11130"/>
                  <a:pt x="44218" y="10718"/>
                </a:cubicBezTo>
                <a:cubicBezTo>
                  <a:pt x="44790" y="10266"/>
                  <a:pt x="45392" y="9849"/>
                  <a:pt x="46012" y="9462"/>
                </a:cubicBezTo>
                <a:cubicBezTo>
                  <a:pt x="48445" y="7943"/>
                  <a:pt x="51154" y="6953"/>
                  <a:pt x="53752" y="5768"/>
                </a:cubicBezTo>
                <a:cubicBezTo>
                  <a:pt x="55287" y="5070"/>
                  <a:pt x="56701" y="4014"/>
                  <a:pt x="57853" y="2792"/>
                </a:cubicBezTo>
                <a:cubicBezTo>
                  <a:pt x="58493" y="2112"/>
                  <a:pt x="59364" y="1035"/>
                  <a:pt x="59341" y="0"/>
                </a:cubicBez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85"/>
        <p:cNvGrpSpPr/>
        <p:nvPr/>
      </p:nvGrpSpPr>
      <p:grpSpPr>
        <a:xfrm>
          <a:off x="0" y="0"/>
          <a:ext cx="0" cy="0"/>
          <a:chOff x="0" y="0"/>
          <a:chExt cx="0" cy="0"/>
        </a:xfrm>
      </p:grpSpPr>
      <p:sp>
        <p:nvSpPr>
          <p:cNvPr id="1386" name="Google Shape;1386;p32"/>
          <p:cNvSpPr/>
          <p:nvPr/>
        </p:nvSpPr>
        <p:spPr>
          <a:xfrm>
            <a:off x="188400" y="116100"/>
            <a:ext cx="8767200" cy="4911300"/>
          </a:xfrm>
          <a:prstGeom prst="roundRect">
            <a:avLst>
              <a:gd name="adj" fmla="val 3108"/>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2"/>
          <p:cNvSpPr/>
          <p:nvPr/>
        </p:nvSpPr>
        <p:spPr>
          <a:xfrm>
            <a:off x="0" y="0"/>
            <a:ext cx="4165939" cy="1418167"/>
          </a:xfrm>
          <a:custGeom>
            <a:avLst/>
            <a:gdLst/>
            <a:ahLst/>
            <a:cxnLst/>
            <a:rect l="l" t="t" r="r" b="b"/>
            <a:pathLst>
              <a:path w="59365" h="20209" extrusionOk="0">
                <a:moveTo>
                  <a:pt x="0" y="0"/>
                </a:moveTo>
                <a:lnTo>
                  <a:pt x="0" y="17188"/>
                </a:lnTo>
                <a:cubicBezTo>
                  <a:pt x="518" y="17391"/>
                  <a:pt x="1043" y="17581"/>
                  <a:pt x="1573" y="17753"/>
                </a:cubicBezTo>
                <a:cubicBezTo>
                  <a:pt x="3010" y="18224"/>
                  <a:pt x="4489" y="18535"/>
                  <a:pt x="5970" y="18828"/>
                </a:cubicBezTo>
                <a:cubicBezTo>
                  <a:pt x="9153" y="19460"/>
                  <a:pt x="12379" y="19899"/>
                  <a:pt x="15619" y="20132"/>
                </a:cubicBezTo>
                <a:cubicBezTo>
                  <a:pt x="16269" y="20179"/>
                  <a:pt x="16913" y="20209"/>
                  <a:pt x="17555" y="20209"/>
                </a:cubicBezTo>
                <a:cubicBezTo>
                  <a:pt x="18405" y="20209"/>
                  <a:pt x="19252" y="20157"/>
                  <a:pt x="20106" y="20024"/>
                </a:cubicBezTo>
                <a:cubicBezTo>
                  <a:pt x="21577" y="19793"/>
                  <a:pt x="23020" y="19408"/>
                  <a:pt x="24440" y="18965"/>
                </a:cubicBezTo>
                <a:cubicBezTo>
                  <a:pt x="25861" y="18523"/>
                  <a:pt x="27261" y="18019"/>
                  <a:pt x="28672" y="17546"/>
                </a:cubicBezTo>
                <a:cubicBezTo>
                  <a:pt x="29846" y="17150"/>
                  <a:pt x="31032" y="16796"/>
                  <a:pt x="32217" y="16438"/>
                </a:cubicBezTo>
                <a:cubicBezTo>
                  <a:pt x="34706" y="15686"/>
                  <a:pt x="37211" y="14925"/>
                  <a:pt x="39566" y="13808"/>
                </a:cubicBezTo>
                <a:cubicBezTo>
                  <a:pt x="40650" y="13296"/>
                  <a:pt x="41708" y="12702"/>
                  <a:pt x="42673" y="11982"/>
                </a:cubicBezTo>
                <a:cubicBezTo>
                  <a:pt x="43208" y="11585"/>
                  <a:pt x="43694" y="11130"/>
                  <a:pt x="44218" y="10718"/>
                </a:cubicBezTo>
                <a:cubicBezTo>
                  <a:pt x="44790" y="10266"/>
                  <a:pt x="45392" y="9849"/>
                  <a:pt x="46012" y="9462"/>
                </a:cubicBezTo>
                <a:cubicBezTo>
                  <a:pt x="48445" y="7943"/>
                  <a:pt x="51154" y="6953"/>
                  <a:pt x="53752" y="5768"/>
                </a:cubicBezTo>
                <a:cubicBezTo>
                  <a:pt x="55287" y="5070"/>
                  <a:pt x="56701" y="4014"/>
                  <a:pt x="57853" y="2792"/>
                </a:cubicBezTo>
                <a:cubicBezTo>
                  <a:pt x="58493" y="2112"/>
                  <a:pt x="59364" y="1035"/>
                  <a:pt x="59341" y="0"/>
                </a:cubicBez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2"/>
          <p:cNvSpPr/>
          <p:nvPr/>
        </p:nvSpPr>
        <p:spPr>
          <a:xfrm rot="10800000" flipH="1">
            <a:off x="6886225" y="743386"/>
            <a:ext cx="2257790" cy="4400145"/>
          </a:xfrm>
          <a:custGeom>
            <a:avLst/>
            <a:gdLst/>
            <a:ahLst/>
            <a:cxnLst/>
            <a:rect l="l" t="t" r="r" b="b"/>
            <a:pathLst>
              <a:path w="26287" h="51230" extrusionOk="0">
                <a:moveTo>
                  <a:pt x="1" y="0"/>
                </a:moveTo>
                <a:cubicBezTo>
                  <a:pt x="299" y="667"/>
                  <a:pt x="653" y="1308"/>
                  <a:pt x="1086" y="1901"/>
                </a:cubicBezTo>
                <a:cubicBezTo>
                  <a:pt x="2045" y="3209"/>
                  <a:pt x="3314" y="4076"/>
                  <a:pt x="4825" y="4636"/>
                </a:cubicBezTo>
                <a:cubicBezTo>
                  <a:pt x="6349" y="5199"/>
                  <a:pt x="7965" y="5497"/>
                  <a:pt x="9454" y="6152"/>
                </a:cubicBezTo>
                <a:cubicBezTo>
                  <a:pt x="10962" y="6815"/>
                  <a:pt x="12479" y="7535"/>
                  <a:pt x="13895" y="8375"/>
                </a:cubicBezTo>
                <a:cubicBezTo>
                  <a:pt x="15313" y="9217"/>
                  <a:pt x="16719" y="10263"/>
                  <a:pt x="17580" y="11703"/>
                </a:cubicBezTo>
                <a:cubicBezTo>
                  <a:pt x="19106" y="14261"/>
                  <a:pt x="18903" y="17485"/>
                  <a:pt x="18132" y="20249"/>
                </a:cubicBezTo>
                <a:cubicBezTo>
                  <a:pt x="17743" y="21649"/>
                  <a:pt x="17187" y="23007"/>
                  <a:pt x="16456" y="24267"/>
                </a:cubicBezTo>
                <a:cubicBezTo>
                  <a:pt x="15651" y="25655"/>
                  <a:pt x="14707" y="26963"/>
                  <a:pt x="13859" y="28325"/>
                </a:cubicBezTo>
                <a:cubicBezTo>
                  <a:pt x="13073" y="29581"/>
                  <a:pt x="12334" y="30887"/>
                  <a:pt x="11840" y="32288"/>
                </a:cubicBezTo>
                <a:cubicBezTo>
                  <a:pt x="11346" y="33691"/>
                  <a:pt x="11144" y="35171"/>
                  <a:pt x="11229" y="36657"/>
                </a:cubicBezTo>
                <a:cubicBezTo>
                  <a:pt x="11401" y="39680"/>
                  <a:pt x="12582" y="42471"/>
                  <a:pt x="14737" y="44606"/>
                </a:cubicBezTo>
                <a:cubicBezTo>
                  <a:pt x="16739" y="46589"/>
                  <a:pt x="19276" y="47942"/>
                  <a:pt x="21792" y="49150"/>
                </a:cubicBezTo>
                <a:cubicBezTo>
                  <a:pt x="23273" y="49862"/>
                  <a:pt x="24762" y="50595"/>
                  <a:pt x="26287" y="51230"/>
                </a:cubicBezTo>
                <a:lnTo>
                  <a:pt x="26287" y="0"/>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2"/>
          <p:cNvSpPr/>
          <p:nvPr/>
        </p:nvSpPr>
        <p:spPr>
          <a:xfrm rot="-5400000">
            <a:off x="821749" y="3192436"/>
            <a:ext cx="1129354" cy="2772813"/>
          </a:xfrm>
          <a:custGeom>
            <a:avLst/>
            <a:gdLst/>
            <a:ahLst/>
            <a:cxnLst/>
            <a:rect l="l" t="t" r="r" b="b"/>
            <a:pathLst>
              <a:path w="17631" h="43288" extrusionOk="0">
                <a:moveTo>
                  <a:pt x="1" y="1"/>
                </a:moveTo>
                <a:lnTo>
                  <a:pt x="1" y="43288"/>
                </a:lnTo>
                <a:lnTo>
                  <a:pt x="3" y="43288"/>
                </a:lnTo>
                <a:cubicBezTo>
                  <a:pt x="338" y="43197"/>
                  <a:pt x="674" y="43106"/>
                  <a:pt x="1002" y="42992"/>
                </a:cubicBezTo>
                <a:cubicBezTo>
                  <a:pt x="1542" y="42808"/>
                  <a:pt x="2060" y="42567"/>
                  <a:pt x="2559" y="42294"/>
                </a:cubicBezTo>
                <a:cubicBezTo>
                  <a:pt x="3577" y="41740"/>
                  <a:pt x="4519" y="41054"/>
                  <a:pt x="5381" y="40285"/>
                </a:cubicBezTo>
                <a:cubicBezTo>
                  <a:pt x="6196" y="39557"/>
                  <a:pt x="7000" y="38766"/>
                  <a:pt x="7540" y="37809"/>
                </a:cubicBezTo>
                <a:cubicBezTo>
                  <a:pt x="8023" y="36949"/>
                  <a:pt x="8283" y="35997"/>
                  <a:pt x="8535" y="35050"/>
                </a:cubicBezTo>
                <a:cubicBezTo>
                  <a:pt x="8789" y="34104"/>
                  <a:pt x="9042" y="33137"/>
                  <a:pt x="9540" y="32283"/>
                </a:cubicBezTo>
                <a:cubicBezTo>
                  <a:pt x="9956" y="31569"/>
                  <a:pt x="10509" y="30942"/>
                  <a:pt x="11107" y="30379"/>
                </a:cubicBezTo>
                <a:cubicBezTo>
                  <a:pt x="12327" y="29230"/>
                  <a:pt x="13738" y="28298"/>
                  <a:pt x="14926" y="27112"/>
                </a:cubicBezTo>
                <a:cubicBezTo>
                  <a:pt x="15507" y="26533"/>
                  <a:pt x="16031" y="25886"/>
                  <a:pt x="16421" y="25161"/>
                </a:cubicBezTo>
                <a:cubicBezTo>
                  <a:pt x="16874" y="24318"/>
                  <a:pt x="17108" y="23378"/>
                  <a:pt x="17264" y="22440"/>
                </a:cubicBezTo>
                <a:cubicBezTo>
                  <a:pt x="17630" y="20232"/>
                  <a:pt x="17465" y="17938"/>
                  <a:pt x="16909" y="15776"/>
                </a:cubicBezTo>
                <a:cubicBezTo>
                  <a:pt x="16646" y="14759"/>
                  <a:pt x="16302" y="13751"/>
                  <a:pt x="15826" y="12815"/>
                </a:cubicBezTo>
                <a:cubicBezTo>
                  <a:pt x="15372" y="11927"/>
                  <a:pt x="14808" y="11102"/>
                  <a:pt x="14172" y="10333"/>
                </a:cubicBezTo>
                <a:cubicBezTo>
                  <a:pt x="12865" y="8744"/>
                  <a:pt x="11278" y="7413"/>
                  <a:pt x="9646" y="6172"/>
                </a:cubicBezTo>
                <a:cubicBezTo>
                  <a:pt x="8836" y="5556"/>
                  <a:pt x="8012" y="4956"/>
                  <a:pt x="7189" y="4359"/>
                </a:cubicBezTo>
                <a:cubicBezTo>
                  <a:pt x="6414" y="3799"/>
                  <a:pt x="5652" y="3223"/>
                  <a:pt x="4859" y="2688"/>
                </a:cubicBezTo>
                <a:cubicBezTo>
                  <a:pt x="3333" y="1655"/>
                  <a:pt x="1710" y="706"/>
                  <a:pt x="1" y="1"/>
                </a:cubicBez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0" name="Google Shape;1390;p32"/>
          <p:cNvGrpSpPr/>
          <p:nvPr/>
        </p:nvGrpSpPr>
        <p:grpSpPr>
          <a:xfrm>
            <a:off x="495075" y="2569819"/>
            <a:ext cx="440051" cy="616744"/>
            <a:chOff x="105800" y="3802189"/>
            <a:chExt cx="245372" cy="343916"/>
          </a:xfrm>
        </p:grpSpPr>
        <p:sp>
          <p:nvSpPr>
            <p:cNvPr id="1391" name="Google Shape;1391;p32"/>
            <p:cNvSpPr/>
            <p:nvPr/>
          </p:nvSpPr>
          <p:spPr>
            <a:xfrm>
              <a:off x="105800" y="4099073"/>
              <a:ext cx="39786" cy="47031"/>
            </a:xfrm>
            <a:custGeom>
              <a:avLst/>
              <a:gdLst/>
              <a:ahLst/>
              <a:cxnLst/>
              <a:rect l="l" t="t" r="r" b="b"/>
              <a:pathLst>
                <a:path w="950" h="1123" extrusionOk="0">
                  <a:moveTo>
                    <a:pt x="592" y="0"/>
                  </a:moveTo>
                  <a:cubicBezTo>
                    <a:pt x="574" y="0"/>
                    <a:pt x="557" y="2"/>
                    <a:pt x="539" y="4"/>
                  </a:cubicBezTo>
                  <a:cubicBezTo>
                    <a:pt x="460" y="18"/>
                    <a:pt x="387" y="50"/>
                    <a:pt x="322" y="99"/>
                  </a:cubicBezTo>
                  <a:cubicBezTo>
                    <a:pt x="248" y="156"/>
                    <a:pt x="187" y="225"/>
                    <a:pt x="139" y="305"/>
                  </a:cubicBezTo>
                  <a:cubicBezTo>
                    <a:pt x="103" y="368"/>
                    <a:pt x="78" y="435"/>
                    <a:pt x="62" y="505"/>
                  </a:cubicBezTo>
                  <a:cubicBezTo>
                    <a:pt x="46" y="543"/>
                    <a:pt x="32" y="579"/>
                    <a:pt x="25" y="618"/>
                  </a:cubicBezTo>
                  <a:cubicBezTo>
                    <a:pt x="5" y="679"/>
                    <a:pt x="1" y="742"/>
                    <a:pt x="8" y="808"/>
                  </a:cubicBezTo>
                  <a:cubicBezTo>
                    <a:pt x="9" y="868"/>
                    <a:pt x="25" y="919"/>
                    <a:pt x="58" y="967"/>
                  </a:cubicBezTo>
                  <a:cubicBezTo>
                    <a:pt x="78" y="1017"/>
                    <a:pt x="113" y="1055"/>
                    <a:pt x="164" y="1082"/>
                  </a:cubicBezTo>
                  <a:cubicBezTo>
                    <a:pt x="195" y="1094"/>
                    <a:pt x="229" y="1107"/>
                    <a:pt x="261" y="1119"/>
                  </a:cubicBezTo>
                  <a:cubicBezTo>
                    <a:pt x="279" y="1121"/>
                    <a:pt x="297" y="1122"/>
                    <a:pt x="315" y="1122"/>
                  </a:cubicBezTo>
                  <a:cubicBezTo>
                    <a:pt x="371" y="1122"/>
                    <a:pt x="426" y="1111"/>
                    <a:pt x="478" y="1086"/>
                  </a:cubicBezTo>
                  <a:cubicBezTo>
                    <a:pt x="513" y="1066"/>
                    <a:pt x="550" y="1044"/>
                    <a:pt x="585" y="1024"/>
                  </a:cubicBezTo>
                  <a:cubicBezTo>
                    <a:pt x="622" y="994"/>
                    <a:pt x="656" y="964"/>
                    <a:pt x="687" y="929"/>
                  </a:cubicBezTo>
                  <a:cubicBezTo>
                    <a:pt x="713" y="909"/>
                    <a:pt x="737" y="886"/>
                    <a:pt x="757" y="858"/>
                  </a:cubicBezTo>
                  <a:lnTo>
                    <a:pt x="760" y="857"/>
                  </a:lnTo>
                  <a:cubicBezTo>
                    <a:pt x="764" y="850"/>
                    <a:pt x="839" y="749"/>
                    <a:pt x="843" y="742"/>
                  </a:cubicBezTo>
                  <a:cubicBezTo>
                    <a:pt x="868" y="701"/>
                    <a:pt x="897" y="632"/>
                    <a:pt x="904" y="612"/>
                  </a:cubicBezTo>
                  <a:cubicBezTo>
                    <a:pt x="938" y="517"/>
                    <a:pt x="936" y="499"/>
                    <a:pt x="938" y="418"/>
                  </a:cubicBezTo>
                  <a:cubicBezTo>
                    <a:pt x="943" y="353"/>
                    <a:pt x="950" y="313"/>
                    <a:pt x="917" y="244"/>
                  </a:cubicBezTo>
                  <a:cubicBezTo>
                    <a:pt x="909" y="227"/>
                    <a:pt x="901" y="212"/>
                    <a:pt x="890" y="197"/>
                  </a:cubicBezTo>
                  <a:cubicBezTo>
                    <a:pt x="882" y="179"/>
                    <a:pt x="874" y="164"/>
                    <a:pt x="863" y="149"/>
                  </a:cubicBezTo>
                  <a:cubicBezTo>
                    <a:pt x="858" y="143"/>
                    <a:pt x="852" y="136"/>
                    <a:pt x="847" y="129"/>
                  </a:cubicBezTo>
                  <a:cubicBezTo>
                    <a:pt x="818" y="103"/>
                    <a:pt x="788" y="76"/>
                    <a:pt x="760" y="52"/>
                  </a:cubicBezTo>
                  <a:cubicBezTo>
                    <a:pt x="755" y="49"/>
                    <a:pt x="749" y="44"/>
                    <a:pt x="745" y="41"/>
                  </a:cubicBezTo>
                  <a:cubicBezTo>
                    <a:pt x="696" y="13"/>
                    <a:pt x="645" y="0"/>
                    <a:pt x="59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2"/>
            <p:cNvSpPr/>
            <p:nvPr/>
          </p:nvSpPr>
          <p:spPr>
            <a:xfrm>
              <a:off x="167991" y="4056775"/>
              <a:ext cx="32206" cy="31452"/>
            </a:xfrm>
            <a:custGeom>
              <a:avLst/>
              <a:gdLst/>
              <a:ahLst/>
              <a:cxnLst/>
              <a:rect l="l" t="t" r="r" b="b"/>
              <a:pathLst>
                <a:path w="769" h="751" extrusionOk="0">
                  <a:moveTo>
                    <a:pt x="410" y="0"/>
                  </a:moveTo>
                  <a:cubicBezTo>
                    <a:pt x="45" y="0"/>
                    <a:pt x="0" y="750"/>
                    <a:pt x="359" y="750"/>
                  </a:cubicBezTo>
                  <a:cubicBezTo>
                    <a:pt x="723" y="750"/>
                    <a:pt x="769" y="0"/>
                    <a:pt x="410"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2"/>
            <p:cNvSpPr/>
            <p:nvPr/>
          </p:nvSpPr>
          <p:spPr>
            <a:xfrm>
              <a:off x="152370" y="4004258"/>
              <a:ext cx="33881" cy="23955"/>
            </a:xfrm>
            <a:custGeom>
              <a:avLst/>
              <a:gdLst/>
              <a:ahLst/>
              <a:cxnLst/>
              <a:rect l="l" t="t" r="r" b="b"/>
              <a:pathLst>
                <a:path w="809" h="572" extrusionOk="0">
                  <a:moveTo>
                    <a:pt x="501" y="0"/>
                  </a:moveTo>
                  <a:cubicBezTo>
                    <a:pt x="326" y="0"/>
                    <a:pt x="109" y="90"/>
                    <a:pt x="53" y="272"/>
                  </a:cubicBezTo>
                  <a:cubicBezTo>
                    <a:pt x="0" y="441"/>
                    <a:pt x="146" y="571"/>
                    <a:pt x="308" y="571"/>
                  </a:cubicBezTo>
                  <a:cubicBezTo>
                    <a:pt x="483" y="571"/>
                    <a:pt x="700" y="482"/>
                    <a:pt x="756" y="300"/>
                  </a:cubicBezTo>
                  <a:cubicBezTo>
                    <a:pt x="808" y="132"/>
                    <a:pt x="665" y="0"/>
                    <a:pt x="50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2"/>
            <p:cNvSpPr/>
            <p:nvPr/>
          </p:nvSpPr>
          <p:spPr>
            <a:xfrm>
              <a:off x="254682" y="3897716"/>
              <a:ext cx="6826" cy="6156"/>
            </a:xfrm>
            <a:custGeom>
              <a:avLst/>
              <a:gdLst/>
              <a:ahLst/>
              <a:cxnLst/>
              <a:rect l="l" t="t" r="r" b="b"/>
              <a:pathLst>
                <a:path w="163" h="147" extrusionOk="0">
                  <a:moveTo>
                    <a:pt x="94" y="0"/>
                  </a:moveTo>
                  <a:cubicBezTo>
                    <a:pt x="22" y="0"/>
                    <a:pt x="0" y="146"/>
                    <a:pt x="68" y="146"/>
                  </a:cubicBezTo>
                  <a:cubicBezTo>
                    <a:pt x="68" y="146"/>
                    <a:pt x="69" y="146"/>
                    <a:pt x="69" y="146"/>
                  </a:cubicBezTo>
                  <a:cubicBezTo>
                    <a:pt x="141" y="146"/>
                    <a:pt x="163" y="0"/>
                    <a:pt x="94"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2"/>
            <p:cNvSpPr/>
            <p:nvPr/>
          </p:nvSpPr>
          <p:spPr>
            <a:xfrm>
              <a:off x="324913" y="3888796"/>
              <a:ext cx="26259" cy="29944"/>
            </a:xfrm>
            <a:custGeom>
              <a:avLst/>
              <a:gdLst/>
              <a:ahLst/>
              <a:cxnLst/>
              <a:rect l="l" t="t" r="r" b="b"/>
              <a:pathLst>
                <a:path w="627" h="715" extrusionOk="0">
                  <a:moveTo>
                    <a:pt x="407" y="0"/>
                  </a:moveTo>
                  <a:cubicBezTo>
                    <a:pt x="220" y="0"/>
                    <a:pt x="79" y="163"/>
                    <a:pt x="34" y="334"/>
                  </a:cubicBezTo>
                  <a:cubicBezTo>
                    <a:pt x="0" y="468"/>
                    <a:pt x="31" y="715"/>
                    <a:pt x="218" y="715"/>
                  </a:cubicBezTo>
                  <a:cubicBezTo>
                    <a:pt x="404" y="715"/>
                    <a:pt x="545" y="552"/>
                    <a:pt x="591" y="381"/>
                  </a:cubicBezTo>
                  <a:cubicBezTo>
                    <a:pt x="626" y="250"/>
                    <a:pt x="594" y="0"/>
                    <a:pt x="407"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2"/>
            <p:cNvSpPr/>
            <p:nvPr/>
          </p:nvSpPr>
          <p:spPr>
            <a:xfrm>
              <a:off x="275203" y="3977874"/>
              <a:ext cx="13192" cy="11726"/>
            </a:xfrm>
            <a:custGeom>
              <a:avLst/>
              <a:gdLst/>
              <a:ahLst/>
              <a:cxnLst/>
              <a:rect l="l" t="t" r="r" b="b"/>
              <a:pathLst>
                <a:path w="315" h="280" extrusionOk="0">
                  <a:moveTo>
                    <a:pt x="184" y="0"/>
                  </a:moveTo>
                  <a:cubicBezTo>
                    <a:pt x="46" y="0"/>
                    <a:pt x="1" y="279"/>
                    <a:pt x="132" y="279"/>
                  </a:cubicBezTo>
                  <a:cubicBezTo>
                    <a:pt x="269" y="279"/>
                    <a:pt x="314" y="0"/>
                    <a:pt x="184"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2"/>
            <p:cNvSpPr/>
            <p:nvPr/>
          </p:nvSpPr>
          <p:spPr>
            <a:xfrm>
              <a:off x="303932" y="3802189"/>
              <a:ext cx="32666" cy="31452"/>
            </a:xfrm>
            <a:custGeom>
              <a:avLst/>
              <a:gdLst/>
              <a:ahLst/>
              <a:cxnLst/>
              <a:rect l="l" t="t" r="r" b="b"/>
              <a:pathLst>
                <a:path w="780" h="751" extrusionOk="0">
                  <a:moveTo>
                    <a:pt x="420" y="1"/>
                  </a:moveTo>
                  <a:cubicBezTo>
                    <a:pt x="55" y="1"/>
                    <a:pt x="1" y="751"/>
                    <a:pt x="360" y="751"/>
                  </a:cubicBezTo>
                  <a:cubicBezTo>
                    <a:pt x="725" y="751"/>
                    <a:pt x="779" y="1"/>
                    <a:pt x="420"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32"/>
          <p:cNvGrpSpPr/>
          <p:nvPr/>
        </p:nvGrpSpPr>
        <p:grpSpPr>
          <a:xfrm>
            <a:off x="6566287" y="389421"/>
            <a:ext cx="319947" cy="291159"/>
            <a:chOff x="543357" y="4571475"/>
            <a:chExt cx="132758" cy="120823"/>
          </a:xfrm>
        </p:grpSpPr>
        <p:sp>
          <p:nvSpPr>
            <p:cNvPr id="1399" name="Google Shape;1399;p32"/>
            <p:cNvSpPr/>
            <p:nvPr/>
          </p:nvSpPr>
          <p:spPr>
            <a:xfrm>
              <a:off x="543357" y="4681367"/>
              <a:ext cx="7915" cy="10931"/>
            </a:xfrm>
            <a:custGeom>
              <a:avLst/>
              <a:gdLst/>
              <a:ahLst/>
              <a:cxnLst/>
              <a:rect l="l" t="t" r="r" b="b"/>
              <a:pathLst>
                <a:path w="189" h="261" extrusionOk="0">
                  <a:moveTo>
                    <a:pt x="115" y="1"/>
                  </a:moveTo>
                  <a:cubicBezTo>
                    <a:pt x="114" y="1"/>
                    <a:pt x="113" y="1"/>
                    <a:pt x="112" y="1"/>
                  </a:cubicBezTo>
                  <a:lnTo>
                    <a:pt x="94" y="1"/>
                  </a:lnTo>
                  <a:cubicBezTo>
                    <a:pt x="84" y="1"/>
                    <a:pt x="74" y="5"/>
                    <a:pt x="66" y="6"/>
                  </a:cubicBezTo>
                  <a:cubicBezTo>
                    <a:pt x="47" y="9"/>
                    <a:pt x="32" y="22"/>
                    <a:pt x="21" y="39"/>
                  </a:cubicBezTo>
                  <a:cubicBezTo>
                    <a:pt x="17" y="45"/>
                    <a:pt x="13" y="54"/>
                    <a:pt x="10" y="60"/>
                  </a:cubicBezTo>
                  <a:lnTo>
                    <a:pt x="10" y="62"/>
                  </a:lnTo>
                  <a:cubicBezTo>
                    <a:pt x="7" y="66"/>
                    <a:pt x="5" y="82"/>
                    <a:pt x="3" y="86"/>
                  </a:cubicBezTo>
                  <a:lnTo>
                    <a:pt x="3" y="87"/>
                  </a:lnTo>
                  <a:cubicBezTo>
                    <a:pt x="3" y="90"/>
                    <a:pt x="0" y="109"/>
                    <a:pt x="0" y="113"/>
                  </a:cubicBezTo>
                  <a:lnTo>
                    <a:pt x="0" y="115"/>
                  </a:lnTo>
                  <a:lnTo>
                    <a:pt x="0" y="116"/>
                  </a:lnTo>
                  <a:cubicBezTo>
                    <a:pt x="0" y="121"/>
                    <a:pt x="3" y="136"/>
                    <a:pt x="5" y="142"/>
                  </a:cubicBezTo>
                  <a:lnTo>
                    <a:pt x="5" y="143"/>
                  </a:lnTo>
                  <a:cubicBezTo>
                    <a:pt x="7" y="154"/>
                    <a:pt x="11" y="165"/>
                    <a:pt x="17" y="174"/>
                  </a:cubicBezTo>
                  <a:cubicBezTo>
                    <a:pt x="21" y="184"/>
                    <a:pt x="28" y="195"/>
                    <a:pt x="34" y="203"/>
                  </a:cubicBezTo>
                  <a:cubicBezTo>
                    <a:pt x="44" y="212"/>
                    <a:pt x="53" y="222"/>
                    <a:pt x="61" y="231"/>
                  </a:cubicBezTo>
                  <a:cubicBezTo>
                    <a:pt x="68" y="237"/>
                    <a:pt x="74" y="243"/>
                    <a:pt x="80" y="249"/>
                  </a:cubicBezTo>
                  <a:cubicBezTo>
                    <a:pt x="89" y="256"/>
                    <a:pt x="98" y="258"/>
                    <a:pt x="108" y="258"/>
                  </a:cubicBezTo>
                  <a:cubicBezTo>
                    <a:pt x="111" y="260"/>
                    <a:pt x="114" y="260"/>
                    <a:pt x="117" y="260"/>
                  </a:cubicBezTo>
                  <a:cubicBezTo>
                    <a:pt x="124" y="260"/>
                    <a:pt x="130" y="258"/>
                    <a:pt x="136" y="256"/>
                  </a:cubicBezTo>
                  <a:cubicBezTo>
                    <a:pt x="147" y="252"/>
                    <a:pt x="155" y="245"/>
                    <a:pt x="160" y="237"/>
                  </a:cubicBezTo>
                  <a:cubicBezTo>
                    <a:pt x="169" y="228"/>
                    <a:pt x="174" y="219"/>
                    <a:pt x="177" y="208"/>
                  </a:cubicBezTo>
                  <a:cubicBezTo>
                    <a:pt x="178" y="199"/>
                    <a:pt x="182" y="191"/>
                    <a:pt x="183" y="184"/>
                  </a:cubicBezTo>
                  <a:cubicBezTo>
                    <a:pt x="189" y="167"/>
                    <a:pt x="188" y="150"/>
                    <a:pt x="183" y="131"/>
                  </a:cubicBezTo>
                  <a:cubicBezTo>
                    <a:pt x="181" y="124"/>
                    <a:pt x="179" y="116"/>
                    <a:pt x="175" y="109"/>
                  </a:cubicBezTo>
                  <a:cubicBezTo>
                    <a:pt x="177" y="102"/>
                    <a:pt x="179" y="96"/>
                    <a:pt x="179" y="87"/>
                  </a:cubicBezTo>
                  <a:cubicBezTo>
                    <a:pt x="177" y="79"/>
                    <a:pt x="177" y="73"/>
                    <a:pt x="175" y="63"/>
                  </a:cubicBezTo>
                  <a:cubicBezTo>
                    <a:pt x="173" y="50"/>
                    <a:pt x="167" y="36"/>
                    <a:pt x="156" y="25"/>
                  </a:cubicBezTo>
                  <a:lnTo>
                    <a:pt x="143" y="12"/>
                  </a:lnTo>
                  <a:cubicBezTo>
                    <a:pt x="134" y="5"/>
                    <a:pt x="125" y="1"/>
                    <a:pt x="115"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2"/>
            <p:cNvSpPr/>
            <p:nvPr/>
          </p:nvSpPr>
          <p:spPr>
            <a:xfrm>
              <a:off x="579918" y="4643340"/>
              <a:ext cx="25463" cy="23034"/>
            </a:xfrm>
            <a:custGeom>
              <a:avLst/>
              <a:gdLst/>
              <a:ahLst/>
              <a:cxnLst/>
              <a:rect l="l" t="t" r="r" b="b"/>
              <a:pathLst>
                <a:path w="608" h="550" extrusionOk="0">
                  <a:moveTo>
                    <a:pt x="368" y="0"/>
                  </a:moveTo>
                  <a:cubicBezTo>
                    <a:pt x="330" y="0"/>
                    <a:pt x="293" y="9"/>
                    <a:pt x="259" y="24"/>
                  </a:cubicBezTo>
                  <a:cubicBezTo>
                    <a:pt x="232" y="30"/>
                    <a:pt x="209" y="42"/>
                    <a:pt x="186" y="60"/>
                  </a:cubicBezTo>
                  <a:cubicBezTo>
                    <a:pt x="150" y="80"/>
                    <a:pt x="117" y="106"/>
                    <a:pt x="90" y="140"/>
                  </a:cubicBezTo>
                  <a:cubicBezTo>
                    <a:pt x="75" y="162"/>
                    <a:pt x="60" y="182"/>
                    <a:pt x="44" y="204"/>
                  </a:cubicBezTo>
                  <a:cubicBezTo>
                    <a:pt x="34" y="226"/>
                    <a:pt x="26" y="249"/>
                    <a:pt x="15" y="270"/>
                  </a:cubicBezTo>
                  <a:cubicBezTo>
                    <a:pt x="3" y="301"/>
                    <a:pt x="0" y="334"/>
                    <a:pt x="9" y="366"/>
                  </a:cubicBezTo>
                  <a:cubicBezTo>
                    <a:pt x="9" y="399"/>
                    <a:pt x="19" y="426"/>
                    <a:pt x="41" y="452"/>
                  </a:cubicBezTo>
                  <a:cubicBezTo>
                    <a:pt x="42" y="455"/>
                    <a:pt x="47" y="457"/>
                    <a:pt x="49" y="461"/>
                  </a:cubicBezTo>
                  <a:lnTo>
                    <a:pt x="57" y="470"/>
                  </a:lnTo>
                  <a:cubicBezTo>
                    <a:pt x="60" y="472"/>
                    <a:pt x="61" y="474"/>
                    <a:pt x="61" y="475"/>
                  </a:cubicBezTo>
                  <a:cubicBezTo>
                    <a:pt x="82" y="502"/>
                    <a:pt x="105" y="521"/>
                    <a:pt x="137" y="529"/>
                  </a:cubicBezTo>
                  <a:cubicBezTo>
                    <a:pt x="148" y="536"/>
                    <a:pt x="158" y="540"/>
                    <a:pt x="169" y="541"/>
                  </a:cubicBezTo>
                  <a:lnTo>
                    <a:pt x="171" y="541"/>
                  </a:lnTo>
                  <a:cubicBezTo>
                    <a:pt x="173" y="541"/>
                    <a:pt x="175" y="543"/>
                    <a:pt x="177" y="543"/>
                  </a:cubicBezTo>
                  <a:cubicBezTo>
                    <a:pt x="196" y="547"/>
                    <a:pt x="215" y="550"/>
                    <a:pt x="235" y="550"/>
                  </a:cubicBezTo>
                  <a:cubicBezTo>
                    <a:pt x="266" y="550"/>
                    <a:pt x="297" y="544"/>
                    <a:pt x="326" y="536"/>
                  </a:cubicBezTo>
                  <a:lnTo>
                    <a:pt x="326" y="536"/>
                  </a:lnTo>
                  <a:cubicBezTo>
                    <a:pt x="324" y="537"/>
                    <a:pt x="320" y="537"/>
                    <a:pt x="319" y="540"/>
                  </a:cubicBezTo>
                  <a:cubicBezTo>
                    <a:pt x="322" y="537"/>
                    <a:pt x="327" y="536"/>
                    <a:pt x="331" y="536"/>
                  </a:cubicBezTo>
                  <a:cubicBezTo>
                    <a:pt x="335" y="535"/>
                    <a:pt x="341" y="533"/>
                    <a:pt x="347" y="531"/>
                  </a:cubicBezTo>
                  <a:cubicBezTo>
                    <a:pt x="349" y="531"/>
                    <a:pt x="349" y="531"/>
                    <a:pt x="352" y="529"/>
                  </a:cubicBezTo>
                  <a:lnTo>
                    <a:pt x="353" y="529"/>
                  </a:lnTo>
                  <a:cubicBezTo>
                    <a:pt x="373" y="521"/>
                    <a:pt x="395" y="514"/>
                    <a:pt x="415" y="506"/>
                  </a:cubicBezTo>
                  <a:cubicBezTo>
                    <a:pt x="448" y="490"/>
                    <a:pt x="478" y="470"/>
                    <a:pt x="502" y="445"/>
                  </a:cubicBezTo>
                  <a:cubicBezTo>
                    <a:pt x="521" y="432"/>
                    <a:pt x="536" y="414"/>
                    <a:pt x="548" y="394"/>
                  </a:cubicBezTo>
                  <a:cubicBezTo>
                    <a:pt x="568" y="371"/>
                    <a:pt x="583" y="341"/>
                    <a:pt x="591" y="311"/>
                  </a:cubicBezTo>
                  <a:cubicBezTo>
                    <a:pt x="593" y="303"/>
                    <a:pt x="597" y="292"/>
                    <a:pt x="598" y="284"/>
                  </a:cubicBezTo>
                  <a:lnTo>
                    <a:pt x="598" y="284"/>
                  </a:lnTo>
                  <a:cubicBezTo>
                    <a:pt x="589" y="305"/>
                    <a:pt x="579" y="327"/>
                    <a:pt x="570" y="350"/>
                  </a:cubicBezTo>
                  <a:cubicBezTo>
                    <a:pt x="571" y="338"/>
                    <a:pt x="577" y="327"/>
                    <a:pt x="582" y="316"/>
                  </a:cubicBezTo>
                  <a:cubicBezTo>
                    <a:pt x="598" y="285"/>
                    <a:pt x="608" y="251"/>
                    <a:pt x="608" y="216"/>
                  </a:cubicBezTo>
                  <a:cubicBezTo>
                    <a:pt x="605" y="196"/>
                    <a:pt x="602" y="175"/>
                    <a:pt x="598" y="152"/>
                  </a:cubicBezTo>
                  <a:lnTo>
                    <a:pt x="598" y="151"/>
                  </a:lnTo>
                  <a:cubicBezTo>
                    <a:pt x="597" y="148"/>
                    <a:pt x="596" y="147"/>
                    <a:pt x="596" y="143"/>
                  </a:cubicBezTo>
                  <a:cubicBezTo>
                    <a:pt x="589" y="122"/>
                    <a:pt x="581" y="103"/>
                    <a:pt x="567" y="87"/>
                  </a:cubicBezTo>
                  <a:cubicBezTo>
                    <a:pt x="551" y="74"/>
                    <a:pt x="536" y="60"/>
                    <a:pt x="521" y="45"/>
                  </a:cubicBezTo>
                  <a:cubicBezTo>
                    <a:pt x="520" y="45"/>
                    <a:pt x="520" y="42"/>
                    <a:pt x="517" y="42"/>
                  </a:cubicBezTo>
                  <a:cubicBezTo>
                    <a:pt x="516" y="42"/>
                    <a:pt x="514" y="41"/>
                    <a:pt x="513" y="41"/>
                  </a:cubicBezTo>
                  <a:cubicBezTo>
                    <a:pt x="487" y="28"/>
                    <a:pt x="460" y="14"/>
                    <a:pt x="434" y="7"/>
                  </a:cubicBezTo>
                  <a:cubicBezTo>
                    <a:pt x="413" y="6"/>
                    <a:pt x="391" y="2"/>
                    <a:pt x="368"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2"/>
            <p:cNvSpPr/>
            <p:nvPr/>
          </p:nvSpPr>
          <p:spPr>
            <a:xfrm>
              <a:off x="567773" y="4571475"/>
              <a:ext cx="47283" cy="38697"/>
            </a:xfrm>
            <a:custGeom>
              <a:avLst/>
              <a:gdLst/>
              <a:ahLst/>
              <a:cxnLst/>
              <a:rect l="l" t="t" r="r" b="b"/>
              <a:pathLst>
                <a:path w="1129" h="924" extrusionOk="0">
                  <a:moveTo>
                    <a:pt x="713" y="1"/>
                  </a:moveTo>
                  <a:cubicBezTo>
                    <a:pt x="702" y="1"/>
                    <a:pt x="691" y="1"/>
                    <a:pt x="681" y="2"/>
                  </a:cubicBezTo>
                  <a:cubicBezTo>
                    <a:pt x="604" y="3"/>
                    <a:pt x="529" y="19"/>
                    <a:pt x="460" y="49"/>
                  </a:cubicBezTo>
                  <a:cubicBezTo>
                    <a:pt x="384" y="71"/>
                    <a:pt x="315" y="106"/>
                    <a:pt x="250" y="156"/>
                  </a:cubicBezTo>
                  <a:cubicBezTo>
                    <a:pt x="189" y="197"/>
                    <a:pt x="139" y="247"/>
                    <a:pt x="101" y="309"/>
                  </a:cubicBezTo>
                  <a:cubicBezTo>
                    <a:pt x="59" y="360"/>
                    <a:pt x="27" y="416"/>
                    <a:pt x="13" y="483"/>
                  </a:cubicBezTo>
                  <a:cubicBezTo>
                    <a:pt x="10" y="522"/>
                    <a:pt x="6" y="561"/>
                    <a:pt x="0" y="599"/>
                  </a:cubicBezTo>
                  <a:cubicBezTo>
                    <a:pt x="7" y="679"/>
                    <a:pt x="38" y="749"/>
                    <a:pt x="95" y="806"/>
                  </a:cubicBezTo>
                  <a:cubicBezTo>
                    <a:pt x="128" y="827"/>
                    <a:pt x="160" y="849"/>
                    <a:pt x="193" y="873"/>
                  </a:cubicBezTo>
                  <a:cubicBezTo>
                    <a:pt x="263" y="906"/>
                    <a:pt x="338" y="923"/>
                    <a:pt x="416" y="923"/>
                  </a:cubicBezTo>
                  <a:cubicBezTo>
                    <a:pt x="426" y="923"/>
                    <a:pt x="437" y="923"/>
                    <a:pt x="448" y="922"/>
                  </a:cubicBezTo>
                  <a:cubicBezTo>
                    <a:pt x="524" y="919"/>
                    <a:pt x="600" y="904"/>
                    <a:pt x="669" y="875"/>
                  </a:cubicBezTo>
                  <a:cubicBezTo>
                    <a:pt x="745" y="853"/>
                    <a:pt x="814" y="816"/>
                    <a:pt x="879" y="768"/>
                  </a:cubicBezTo>
                  <a:cubicBezTo>
                    <a:pt x="940" y="727"/>
                    <a:pt x="990" y="677"/>
                    <a:pt x="1028" y="613"/>
                  </a:cubicBezTo>
                  <a:cubicBezTo>
                    <a:pt x="1070" y="564"/>
                    <a:pt x="1100" y="507"/>
                    <a:pt x="1116" y="441"/>
                  </a:cubicBezTo>
                  <a:cubicBezTo>
                    <a:pt x="1119" y="402"/>
                    <a:pt x="1123" y="362"/>
                    <a:pt x="1128" y="324"/>
                  </a:cubicBezTo>
                  <a:cubicBezTo>
                    <a:pt x="1123" y="240"/>
                    <a:pt x="1090" y="172"/>
                    <a:pt x="1033" y="117"/>
                  </a:cubicBezTo>
                  <a:lnTo>
                    <a:pt x="936" y="50"/>
                  </a:lnTo>
                  <a:cubicBezTo>
                    <a:pt x="864" y="18"/>
                    <a:pt x="790" y="1"/>
                    <a:pt x="713"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2"/>
            <p:cNvSpPr/>
            <p:nvPr/>
          </p:nvSpPr>
          <p:spPr>
            <a:xfrm>
              <a:off x="662797" y="4589483"/>
              <a:ext cx="13318" cy="7873"/>
            </a:xfrm>
            <a:custGeom>
              <a:avLst/>
              <a:gdLst/>
              <a:ahLst/>
              <a:cxnLst/>
              <a:rect l="l" t="t" r="r" b="b"/>
              <a:pathLst>
                <a:path w="318" h="188" extrusionOk="0">
                  <a:moveTo>
                    <a:pt x="182" y="0"/>
                  </a:moveTo>
                  <a:cubicBezTo>
                    <a:pt x="81" y="0"/>
                    <a:pt x="1" y="187"/>
                    <a:pt x="136" y="187"/>
                  </a:cubicBezTo>
                  <a:cubicBezTo>
                    <a:pt x="239" y="187"/>
                    <a:pt x="318" y="0"/>
                    <a:pt x="18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32"/>
          <p:cNvGrpSpPr/>
          <p:nvPr/>
        </p:nvGrpSpPr>
        <p:grpSpPr>
          <a:xfrm>
            <a:off x="7713582" y="3659891"/>
            <a:ext cx="603068" cy="291154"/>
            <a:chOff x="4271720" y="4639781"/>
            <a:chExt cx="283064" cy="136653"/>
          </a:xfrm>
        </p:grpSpPr>
        <p:sp>
          <p:nvSpPr>
            <p:cNvPr id="1404" name="Google Shape;1404;p32"/>
            <p:cNvSpPr/>
            <p:nvPr/>
          </p:nvSpPr>
          <p:spPr>
            <a:xfrm>
              <a:off x="4417963" y="4647361"/>
              <a:ext cx="44309" cy="60475"/>
            </a:xfrm>
            <a:custGeom>
              <a:avLst/>
              <a:gdLst/>
              <a:ahLst/>
              <a:cxnLst/>
              <a:rect l="l" t="t" r="r" b="b"/>
              <a:pathLst>
                <a:path w="1058" h="1444" extrusionOk="0">
                  <a:moveTo>
                    <a:pt x="637" y="1"/>
                  </a:moveTo>
                  <a:cubicBezTo>
                    <a:pt x="587" y="1"/>
                    <a:pt x="537" y="12"/>
                    <a:pt x="490" y="32"/>
                  </a:cubicBezTo>
                  <a:cubicBezTo>
                    <a:pt x="486" y="33"/>
                    <a:pt x="482" y="35"/>
                    <a:pt x="476" y="37"/>
                  </a:cubicBezTo>
                  <a:cubicBezTo>
                    <a:pt x="461" y="41"/>
                    <a:pt x="447" y="45"/>
                    <a:pt x="429" y="45"/>
                  </a:cubicBezTo>
                  <a:lnTo>
                    <a:pt x="318" y="87"/>
                  </a:lnTo>
                  <a:cubicBezTo>
                    <a:pt x="284" y="113"/>
                    <a:pt x="250" y="140"/>
                    <a:pt x="216" y="166"/>
                  </a:cubicBezTo>
                  <a:cubicBezTo>
                    <a:pt x="211" y="170"/>
                    <a:pt x="132" y="269"/>
                    <a:pt x="129" y="276"/>
                  </a:cubicBezTo>
                  <a:lnTo>
                    <a:pt x="63" y="407"/>
                  </a:lnTo>
                  <a:lnTo>
                    <a:pt x="22" y="561"/>
                  </a:lnTo>
                  <a:cubicBezTo>
                    <a:pt x="1" y="669"/>
                    <a:pt x="9" y="703"/>
                    <a:pt x="21" y="794"/>
                  </a:cubicBezTo>
                  <a:cubicBezTo>
                    <a:pt x="22" y="843"/>
                    <a:pt x="33" y="889"/>
                    <a:pt x="53" y="933"/>
                  </a:cubicBezTo>
                  <a:cubicBezTo>
                    <a:pt x="63" y="977"/>
                    <a:pt x="82" y="1016"/>
                    <a:pt x="112" y="1051"/>
                  </a:cubicBezTo>
                  <a:cubicBezTo>
                    <a:pt x="123" y="1069"/>
                    <a:pt x="135" y="1092"/>
                    <a:pt x="151" y="1110"/>
                  </a:cubicBezTo>
                  <a:cubicBezTo>
                    <a:pt x="155" y="1112"/>
                    <a:pt x="158" y="1114"/>
                    <a:pt x="162" y="1118"/>
                  </a:cubicBezTo>
                  <a:cubicBezTo>
                    <a:pt x="171" y="1148"/>
                    <a:pt x="184" y="1180"/>
                    <a:pt x="196" y="1209"/>
                  </a:cubicBezTo>
                  <a:cubicBezTo>
                    <a:pt x="232" y="1290"/>
                    <a:pt x="291" y="1354"/>
                    <a:pt x="365" y="1401"/>
                  </a:cubicBezTo>
                  <a:cubicBezTo>
                    <a:pt x="409" y="1430"/>
                    <a:pt x="456" y="1444"/>
                    <a:pt x="506" y="1444"/>
                  </a:cubicBezTo>
                  <a:cubicBezTo>
                    <a:pt x="518" y="1444"/>
                    <a:pt x="529" y="1443"/>
                    <a:pt x="541" y="1442"/>
                  </a:cubicBezTo>
                  <a:cubicBezTo>
                    <a:pt x="548" y="1442"/>
                    <a:pt x="555" y="1442"/>
                    <a:pt x="561" y="1442"/>
                  </a:cubicBezTo>
                  <a:cubicBezTo>
                    <a:pt x="616" y="1442"/>
                    <a:pt x="669" y="1427"/>
                    <a:pt x="719" y="1396"/>
                  </a:cubicBezTo>
                  <a:cubicBezTo>
                    <a:pt x="800" y="1347"/>
                    <a:pt x="867" y="1282"/>
                    <a:pt x="916" y="1200"/>
                  </a:cubicBezTo>
                  <a:cubicBezTo>
                    <a:pt x="978" y="1092"/>
                    <a:pt x="1031" y="975"/>
                    <a:pt x="1043" y="848"/>
                  </a:cubicBezTo>
                  <a:cubicBezTo>
                    <a:pt x="1050" y="777"/>
                    <a:pt x="1058" y="706"/>
                    <a:pt x="1057" y="635"/>
                  </a:cubicBezTo>
                  <a:cubicBezTo>
                    <a:pt x="1058" y="603"/>
                    <a:pt x="1051" y="569"/>
                    <a:pt x="1048" y="535"/>
                  </a:cubicBezTo>
                  <a:cubicBezTo>
                    <a:pt x="1046" y="432"/>
                    <a:pt x="1023" y="333"/>
                    <a:pt x="978" y="241"/>
                  </a:cubicBezTo>
                  <a:cubicBezTo>
                    <a:pt x="951" y="176"/>
                    <a:pt x="910" y="125"/>
                    <a:pt x="855" y="87"/>
                  </a:cubicBezTo>
                  <a:cubicBezTo>
                    <a:pt x="810" y="41"/>
                    <a:pt x="757" y="14"/>
                    <a:pt x="691" y="5"/>
                  </a:cubicBezTo>
                  <a:cubicBezTo>
                    <a:pt x="673" y="2"/>
                    <a:pt x="655" y="1"/>
                    <a:pt x="637"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2"/>
            <p:cNvSpPr/>
            <p:nvPr/>
          </p:nvSpPr>
          <p:spPr>
            <a:xfrm>
              <a:off x="4381611" y="4655444"/>
              <a:ext cx="15035" cy="18595"/>
            </a:xfrm>
            <a:custGeom>
              <a:avLst/>
              <a:gdLst/>
              <a:ahLst/>
              <a:cxnLst/>
              <a:rect l="l" t="t" r="r" b="b"/>
              <a:pathLst>
                <a:path w="359" h="444" extrusionOk="0">
                  <a:moveTo>
                    <a:pt x="218" y="0"/>
                  </a:moveTo>
                  <a:cubicBezTo>
                    <a:pt x="212" y="0"/>
                    <a:pt x="205" y="1"/>
                    <a:pt x="199" y="2"/>
                  </a:cubicBezTo>
                  <a:cubicBezTo>
                    <a:pt x="169" y="6"/>
                    <a:pt x="143" y="22"/>
                    <a:pt x="122" y="42"/>
                  </a:cubicBezTo>
                  <a:cubicBezTo>
                    <a:pt x="96" y="65"/>
                    <a:pt x="75" y="95"/>
                    <a:pt x="63" y="126"/>
                  </a:cubicBezTo>
                  <a:cubicBezTo>
                    <a:pt x="52" y="157"/>
                    <a:pt x="39" y="187"/>
                    <a:pt x="27" y="218"/>
                  </a:cubicBezTo>
                  <a:cubicBezTo>
                    <a:pt x="6" y="269"/>
                    <a:pt x="1" y="330"/>
                    <a:pt x="25" y="378"/>
                  </a:cubicBezTo>
                  <a:cubicBezTo>
                    <a:pt x="33" y="401"/>
                    <a:pt x="48" y="418"/>
                    <a:pt x="67" y="430"/>
                  </a:cubicBezTo>
                  <a:cubicBezTo>
                    <a:pt x="82" y="439"/>
                    <a:pt x="97" y="443"/>
                    <a:pt x="114" y="443"/>
                  </a:cubicBezTo>
                  <a:cubicBezTo>
                    <a:pt x="118" y="443"/>
                    <a:pt x="123" y="443"/>
                    <a:pt x="128" y="442"/>
                  </a:cubicBezTo>
                  <a:cubicBezTo>
                    <a:pt x="151" y="435"/>
                    <a:pt x="176" y="430"/>
                    <a:pt x="199" y="423"/>
                  </a:cubicBezTo>
                  <a:cubicBezTo>
                    <a:pt x="230" y="418"/>
                    <a:pt x="256" y="403"/>
                    <a:pt x="277" y="382"/>
                  </a:cubicBezTo>
                  <a:cubicBezTo>
                    <a:pt x="303" y="359"/>
                    <a:pt x="324" y="330"/>
                    <a:pt x="334" y="298"/>
                  </a:cubicBezTo>
                  <a:cubicBezTo>
                    <a:pt x="351" y="262"/>
                    <a:pt x="357" y="225"/>
                    <a:pt x="359" y="186"/>
                  </a:cubicBezTo>
                  <a:cubicBezTo>
                    <a:pt x="357" y="152"/>
                    <a:pt x="351" y="118"/>
                    <a:pt x="337" y="86"/>
                  </a:cubicBezTo>
                  <a:cubicBezTo>
                    <a:pt x="325" y="57"/>
                    <a:pt x="306" y="35"/>
                    <a:pt x="280" y="18"/>
                  </a:cubicBezTo>
                  <a:cubicBezTo>
                    <a:pt x="261" y="6"/>
                    <a:pt x="240" y="0"/>
                    <a:pt x="218"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2"/>
            <p:cNvSpPr/>
            <p:nvPr/>
          </p:nvSpPr>
          <p:spPr>
            <a:xfrm>
              <a:off x="4384334" y="4724587"/>
              <a:ext cx="22950" cy="21778"/>
            </a:xfrm>
            <a:custGeom>
              <a:avLst/>
              <a:gdLst/>
              <a:ahLst/>
              <a:cxnLst/>
              <a:rect l="l" t="t" r="r" b="b"/>
              <a:pathLst>
                <a:path w="548" h="520" extrusionOk="0">
                  <a:moveTo>
                    <a:pt x="301" y="0"/>
                  </a:moveTo>
                  <a:cubicBezTo>
                    <a:pt x="48" y="0"/>
                    <a:pt x="1" y="520"/>
                    <a:pt x="248" y="520"/>
                  </a:cubicBezTo>
                  <a:cubicBezTo>
                    <a:pt x="500" y="520"/>
                    <a:pt x="547" y="0"/>
                    <a:pt x="30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2"/>
            <p:cNvSpPr/>
            <p:nvPr/>
          </p:nvSpPr>
          <p:spPr>
            <a:xfrm>
              <a:off x="4428475" y="4747788"/>
              <a:ext cx="28646" cy="28646"/>
            </a:xfrm>
            <a:custGeom>
              <a:avLst/>
              <a:gdLst/>
              <a:ahLst/>
              <a:cxnLst/>
              <a:rect l="l" t="t" r="r" b="b"/>
              <a:pathLst>
                <a:path w="684" h="684" extrusionOk="0">
                  <a:moveTo>
                    <a:pt x="459" y="1"/>
                  </a:moveTo>
                  <a:cubicBezTo>
                    <a:pt x="403" y="1"/>
                    <a:pt x="350" y="14"/>
                    <a:pt x="300" y="39"/>
                  </a:cubicBezTo>
                  <a:cubicBezTo>
                    <a:pt x="296" y="41"/>
                    <a:pt x="290" y="43"/>
                    <a:pt x="284" y="47"/>
                  </a:cubicBezTo>
                  <a:cubicBezTo>
                    <a:pt x="277" y="48"/>
                    <a:pt x="271" y="52"/>
                    <a:pt x="265" y="54"/>
                  </a:cubicBezTo>
                  <a:cubicBezTo>
                    <a:pt x="239" y="69"/>
                    <a:pt x="214" y="86"/>
                    <a:pt x="186" y="101"/>
                  </a:cubicBezTo>
                  <a:lnTo>
                    <a:pt x="116" y="166"/>
                  </a:lnTo>
                  <a:cubicBezTo>
                    <a:pt x="82" y="203"/>
                    <a:pt x="56" y="241"/>
                    <a:pt x="40" y="287"/>
                  </a:cubicBezTo>
                  <a:cubicBezTo>
                    <a:pt x="25" y="313"/>
                    <a:pt x="15" y="340"/>
                    <a:pt x="12" y="369"/>
                  </a:cubicBezTo>
                  <a:cubicBezTo>
                    <a:pt x="3" y="395"/>
                    <a:pt x="0" y="422"/>
                    <a:pt x="3" y="449"/>
                  </a:cubicBezTo>
                  <a:cubicBezTo>
                    <a:pt x="0" y="475"/>
                    <a:pt x="6" y="501"/>
                    <a:pt x="15" y="523"/>
                  </a:cubicBezTo>
                  <a:cubicBezTo>
                    <a:pt x="22" y="558"/>
                    <a:pt x="41" y="589"/>
                    <a:pt x="69" y="612"/>
                  </a:cubicBezTo>
                  <a:lnTo>
                    <a:pt x="80" y="623"/>
                  </a:lnTo>
                  <a:cubicBezTo>
                    <a:pt x="91" y="631"/>
                    <a:pt x="107" y="639"/>
                    <a:pt x="117" y="645"/>
                  </a:cubicBezTo>
                  <a:cubicBezTo>
                    <a:pt x="129" y="651"/>
                    <a:pt x="143" y="661"/>
                    <a:pt x="156" y="668"/>
                  </a:cubicBezTo>
                  <a:cubicBezTo>
                    <a:pt x="185" y="678"/>
                    <a:pt x="215" y="683"/>
                    <a:pt x="245" y="683"/>
                  </a:cubicBezTo>
                  <a:cubicBezTo>
                    <a:pt x="268" y="683"/>
                    <a:pt x="290" y="680"/>
                    <a:pt x="313" y="675"/>
                  </a:cubicBezTo>
                  <a:cubicBezTo>
                    <a:pt x="374" y="660"/>
                    <a:pt x="430" y="632"/>
                    <a:pt x="480" y="596"/>
                  </a:cubicBezTo>
                  <a:cubicBezTo>
                    <a:pt x="536" y="553"/>
                    <a:pt x="579" y="502"/>
                    <a:pt x="616" y="441"/>
                  </a:cubicBezTo>
                  <a:cubicBezTo>
                    <a:pt x="641" y="401"/>
                    <a:pt x="658" y="356"/>
                    <a:pt x="665" y="311"/>
                  </a:cubicBezTo>
                  <a:cubicBezTo>
                    <a:pt x="679" y="271"/>
                    <a:pt x="684" y="229"/>
                    <a:pt x="675" y="185"/>
                  </a:cubicBezTo>
                  <a:cubicBezTo>
                    <a:pt x="666" y="132"/>
                    <a:pt x="643" y="89"/>
                    <a:pt x="605" y="54"/>
                  </a:cubicBezTo>
                  <a:cubicBezTo>
                    <a:pt x="564" y="20"/>
                    <a:pt x="519" y="1"/>
                    <a:pt x="467" y="1"/>
                  </a:cubicBezTo>
                  <a:cubicBezTo>
                    <a:pt x="464" y="1"/>
                    <a:pt x="461" y="1"/>
                    <a:pt x="459"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2"/>
            <p:cNvSpPr/>
            <p:nvPr/>
          </p:nvSpPr>
          <p:spPr>
            <a:xfrm>
              <a:off x="4326205" y="4713908"/>
              <a:ext cx="14072" cy="17255"/>
            </a:xfrm>
            <a:custGeom>
              <a:avLst/>
              <a:gdLst/>
              <a:ahLst/>
              <a:cxnLst/>
              <a:rect l="l" t="t" r="r" b="b"/>
              <a:pathLst>
                <a:path w="336" h="412" extrusionOk="0">
                  <a:moveTo>
                    <a:pt x="210" y="0"/>
                  </a:moveTo>
                  <a:cubicBezTo>
                    <a:pt x="196" y="2"/>
                    <a:pt x="180" y="5"/>
                    <a:pt x="166" y="7"/>
                  </a:cubicBezTo>
                  <a:cubicBezTo>
                    <a:pt x="143" y="14"/>
                    <a:pt x="123" y="25"/>
                    <a:pt x="105" y="43"/>
                  </a:cubicBezTo>
                  <a:cubicBezTo>
                    <a:pt x="84" y="57"/>
                    <a:pt x="67" y="76"/>
                    <a:pt x="52" y="99"/>
                  </a:cubicBezTo>
                  <a:cubicBezTo>
                    <a:pt x="33" y="132"/>
                    <a:pt x="18" y="166"/>
                    <a:pt x="13" y="204"/>
                  </a:cubicBezTo>
                  <a:cubicBezTo>
                    <a:pt x="9" y="212"/>
                    <a:pt x="4" y="220"/>
                    <a:pt x="4" y="228"/>
                  </a:cubicBezTo>
                  <a:cubicBezTo>
                    <a:pt x="2" y="240"/>
                    <a:pt x="2" y="253"/>
                    <a:pt x="1" y="262"/>
                  </a:cubicBezTo>
                  <a:cubicBezTo>
                    <a:pt x="1" y="282"/>
                    <a:pt x="6" y="303"/>
                    <a:pt x="16" y="322"/>
                  </a:cubicBezTo>
                  <a:cubicBezTo>
                    <a:pt x="17" y="327"/>
                    <a:pt x="21" y="333"/>
                    <a:pt x="24" y="335"/>
                  </a:cubicBezTo>
                  <a:cubicBezTo>
                    <a:pt x="28" y="339"/>
                    <a:pt x="29" y="343"/>
                    <a:pt x="31" y="348"/>
                  </a:cubicBezTo>
                  <a:cubicBezTo>
                    <a:pt x="44" y="373"/>
                    <a:pt x="65" y="391"/>
                    <a:pt x="92" y="403"/>
                  </a:cubicBezTo>
                  <a:cubicBezTo>
                    <a:pt x="105" y="407"/>
                    <a:pt x="119" y="409"/>
                    <a:pt x="132" y="411"/>
                  </a:cubicBezTo>
                  <a:cubicBezTo>
                    <a:pt x="154" y="411"/>
                    <a:pt x="177" y="407"/>
                    <a:pt x="195" y="395"/>
                  </a:cubicBezTo>
                  <a:cubicBezTo>
                    <a:pt x="218" y="387"/>
                    <a:pt x="238" y="373"/>
                    <a:pt x="254" y="354"/>
                  </a:cubicBezTo>
                  <a:cubicBezTo>
                    <a:pt x="275" y="334"/>
                    <a:pt x="290" y="312"/>
                    <a:pt x="300" y="287"/>
                  </a:cubicBezTo>
                  <a:cubicBezTo>
                    <a:pt x="315" y="261"/>
                    <a:pt x="324" y="235"/>
                    <a:pt x="329" y="205"/>
                  </a:cubicBezTo>
                  <a:cubicBezTo>
                    <a:pt x="334" y="179"/>
                    <a:pt x="336" y="152"/>
                    <a:pt x="330" y="127"/>
                  </a:cubicBezTo>
                  <a:cubicBezTo>
                    <a:pt x="332" y="109"/>
                    <a:pt x="325" y="86"/>
                    <a:pt x="313" y="64"/>
                  </a:cubicBezTo>
                  <a:cubicBezTo>
                    <a:pt x="305" y="52"/>
                    <a:pt x="295" y="43"/>
                    <a:pt x="286" y="30"/>
                  </a:cubicBezTo>
                  <a:cubicBezTo>
                    <a:pt x="264" y="10"/>
                    <a:pt x="238" y="2"/>
                    <a:pt x="210"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2"/>
            <p:cNvSpPr/>
            <p:nvPr/>
          </p:nvSpPr>
          <p:spPr>
            <a:xfrm>
              <a:off x="4271720" y="4723037"/>
              <a:ext cx="11349" cy="7161"/>
            </a:xfrm>
            <a:custGeom>
              <a:avLst/>
              <a:gdLst/>
              <a:ahLst/>
              <a:cxnLst/>
              <a:rect l="l" t="t" r="r" b="b"/>
              <a:pathLst>
                <a:path w="271" h="171" extrusionOk="0">
                  <a:moveTo>
                    <a:pt x="163" y="1"/>
                  </a:moveTo>
                  <a:cubicBezTo>
                    <a:pt x="78" y="1"/>
                    <a:pt x="0" y="170"/>
                    <a:pt x="108" y="170"/>
                  </a:cubicBezTo>
                  <a:cubicBezTo>
                    <a:pt x="193" y="169"/>
                    <a:pt x="270" y="1"/>
                    <a:pt x="163"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2"/>
            <p:cNvSpPr/>
            <p:nvPr/>
          </p:nvSpPr>
          <p:spPr>
            <a:xfrm>
              <a:off x="4300240" y="4639781"/>
              <a:ext cx="31242" cy="31536"/>
            </a:xfrm>
            <a:custGeom>
              <a:avLst/>
              <a:gdLst/>
              <a:ahLst/>
              <a:cxnLst/>
              <a:rect l="l" t="t" r="r" b="b"/>
              <a:pathLst>
                <a:path w="746" h="753" extrusionOk="0">
                  <a:moveTo>
                    <a:pt x="362" y="0"/>
                  </a:moveTo>
                  <a:cubicBezTo>
                    <a:pt x="0" y="0"/>
                    <a:pt x="20" y="752"/>
                    <a:pt x="385" y="752"/>
                  </a:cubicBezTo>
                  <a:cubicBezTo>
                    <a:pt x="385" y="752"/>
                    <a:pt x="386" y="752"/>
                    <a:pt x="386" y="752"/>
                  </a:cubicBezTo>
                  <a:cubicBezTo>
                    <a:pt x="746" y="752"/>
                    <a:pt x="725" y="0"/>
                    <a:pt x="36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2"/>
            <p:cNvSpPr/>
            <p:nvPr/>
          </p:nvSpPr>
          <p:spPr>
            <a:xfrm>
              <a:off x="4507041" y="4662647"/>
              <a:ext cx="47743" cy="49377"/>
            </a:xfrm>
            <a:custGeom>
              <a:avLst/>
              <a:gdLst/>
              <a:ahLst/>
              <a:cxnLst/>
              <a:rect l="l" t="t" r="r" b="b"/>
              <a:pathLst>
                <a:path w="1140" h="1179" extrusionOk="0">
                  <a:moveTo>
                    <a:pt x="689" y="0"/>
                  </a:moveTo>
                  <a:cubicBezTo>
                    <a:pt x="685" y="0"/>
                    <a:pt x="681" y="0"/>
                    <a:pt x="677" y="0"/>
                  </a:cubicBezTo>
                  <a:cubicBezTo>
                    <a:pt x="648" y="2"/>
                    <a:pt x="620" y="4"/>
                    <a:pt x="593" y="6"/>
                  </a:cubicBezTo>
                  <a:cubicBezTo>
                    <a:pt x="532" y="10"/>
                    <a:pt x="469" y="25"/>
                    <a:pt x="408" y="34"/>
                  </a:cubicBezTo>
                  <a:cubicBezTo>
                    <a:pt x="376" y="45"/>
                    <a:pt x="342" y="53"/>
                    <a:pt x="311" y="63"/>
                  </a:cubicBezTo>
                  <a:cubicBezTo>
                    <a:pt x="258" y="87"/>
                    <a:pt x="212" y="121"/>
                    <a:pt x="177" y="167"/>
                  </a:cubicBezTo>
                  <a:cubicBezTo>
                    <a:pt x="144" y="194"/>
                    <a:pt x="121" y="225"/>
                    <a:pt x="102" y="265"/>
                  </a:cubicBezTo>
                  <a:cubicBezTo>
                    <a:pt x="63" y="320"/>
                    <a:pt x="36" y="381"/>
                    <a:pt x="22" y="449"/>
                  </a:cubicBezTo>
                  <a:cubicBezTo>
                    <a:pt x="15" y="495"/>
                    <a:pt x="9" y="539"/>
                    <a:pt x="0" y="585"/>
                  </a:cubicBezTo>
                  <a:cubicBezTo>
                    <a:pt x="2" y="628"/>
                    <a:pt x="3" y="671"/>
                    <a:pt x="6" y="713"/>
                  </a:cubicBezTo>
                  <a:cubicBezTo>
                    <a:pt x="10" y="773"/>
                    <a:pt x="30" y="829"/>
                    <a:pt x="61" y="879"/>
                  </a:cubicBezTo>
                  <a:cubicBezTo>
                    <a:pt x="82" y="928"/>
                    <a:pt x="116" y="968"/>
                    <a:pt x="162" y="998"/>
                  </a:cubicBezTo>
                  <a:cubicBezTo>
                    <a:pt x="227" y="1036"/>
                    <a:pt x="293" y="1075"/>
                    <a:pt x="362" y="1107"/>
                  </a:cubicBezTo>
                  <a:cubicBezTo>
                    <a:pt x="403" y="1126"/>
                    <a:pt x="444" y="1145"/>
                    <a:pt x="484" y="1161"/>
                  </a:cubicBezTo>
                  <a:cubicBezTo>
                    <a:pt x="490" y="1163"/>
                    <a:pt x="495" y="1166"/>
                    <a:pt x="501" y="1168"/>
                  </a:cubicBezTo>
                  <a:cubicBezTo>
                    <a:pt x="516" y="1173"/>
                    <a:pt x="532" y="1175"/>
                    <a:pt x="548" y="1175"/>
                  </a:cubicBezTo>
                  <a:cubicBezTo>
                    <a:pt x="553" y="1175"/>
                    <a:pt x="559" y="1175"/>
                    <a:pt x="564" y="1174"/>
                  </a:cubicBezTo>
                  <a:cubicBezTo>
                    <a:pt x="586" y="1177"/>
                    <a:pt x="606" y="1178"/>
                    <a:pt x="629" y="1178"/>
                  </a:cubicBezTo>
                  <a:cubicBezTo>
                    <a:pt x="680" y="1178"/>
                    <a:pt x="726" y="1170"/>
                    <a:pt x="773" y="1143"/>
                  </a:cubicBezTo>
                  <a:cubicBezTo>
                    <a:pt x="853" y="1104"/>
                    <a:pt x="921" y="1048"/>
                    <a:pt x="972" y="976"/>
                  </a:cubicBezTo>
                  <a:cubicBezTo>
                    <a:pt x="1033" y="894"/>
                    <a:pt x="1078" y="804"/>
                    <a:pt x="1104" y="704"/>
                  </a:cubicBezTo>
                  <a:cubicBezTo>
                    <a:pt x="1134" y="597"/>
                    <a:pt x="1139" y="497"/>
                    <a:pt x="1126" y="395"/>
                  </a:cubicBezTo>
                  <a:cubicBezTo>
                    <a:pt x="1113" y="307"/>
                    <a:pt x="1081" y="225"/>
                    <a:pt x="1031" y="154"/>
                  </a:cubicBezTo>
                  <a:cubicBezTo>
                    <a:pt x="1017" y="136"/>
                    <a:pt x="1002" y="121"/>
                    <a:pt x="985" y="107"/>
                  </a:cubicBezTo>
                  <a:cubicBezTo>
                    <a:pt x="948" y="60"/>
                    <a:pt x="898" y="30"/>
                    <a:pt x="837" y="18"/>
                  </a:cubicBezTo>
                  <a:cubicBezTo>
                    <a:pt x="833" y="15"/>
                    <a:pt x="826" y="14"/>
                    <a:pt x="818" y="13"/>
                  </a:cubicBezTo>
                  <a:cubicBezTo>
                    <a:pt x="793" y="4"/>
                    <a:pt x="784" y="7"/>
                    <a:pt x="747" y="4"/>
                  </a:cubicBezTo>
                  <a:cubicBezTo>
                    <a:pt x="726" y="2"/>
                    <a:pt x="708" y="0"/>
                    <a:pt x="689"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32"/>
          <p:cNvGrpSpPr/>
          <p:nvPr/>
        </p:nvGrpSpPr>
        <p:grpSpPr>
          <a:xfrm>
            <a:off x="1412633" y="534996"/>
            <a:ext cx="440041" cy="235752"/>
            <a:chOff x="2760331" y="2451069"/>
            <a:chExt cx="271296" cy="145364"/>
          </a:xfrm>
        </p:grpSpPr>
        <p:sp>
          <p:nvSpPr>
            <p:cNvPr id="1413" name="Google Shape;1413;p32"/>
            <p:cNvSpPr/>
            <p:nvPr/>
          </p:nvSpPr>
          <p:spPr>
            <a:xfrm>
              <a:off x="2760331" y="2556815"/>
              <a:ext cx="50591" cy="39618"/>
            </a:xfrm>
            <a:custGeom>
              <a:avLst/>
              <a:gdLst/>
              <a:ahLst/>
              <a:cxnLst/>
              <a:rect l="l" t="t" r="r" b="b"/>
              <a:pathLst>
                <a:path w="1208" h="946" extrusionOk="0">
                  <a:moveTo>
                    <a:pt x="752" y="0"/>
                  </a:moveTo>
                  <a:cubicBezTo>
                    <a:pt x="714" y="0"/>
                    <a:pt x="676" y="5"/>
                    <a:pt x="639" y="15"/>
                  </a:cubicBezTo>
                  <a:lnTo>
                    <a:pt x="595" y="29"/>
                  </a:lnTo>
                  <a:cubicBezTo>
                    <a:pt x="542" y="31"/>
                    <a:pt x="490" y="39"/>
                    <a:pt x="440" y="58"/>
                  </a:cubicBezTo>
                  <a:cubicBezTo>
                    <a:pt x="372" y="76"/>
                    <a:pt x="311" y="103"/>
                    <a:pt x="254" y="144"/>
                  </a:cubicBezTo>
                  <a:cubicBezTo>
                    <a:pt x="222" y="171"/>
                    <a:pt x="188" y="198"/>
                    <a:pt x="155" y="225"/>
                  </a:cubicBezTo>
                  <a:cubicBezTo>
                    <a:pt x="100" y="279"/>
                    <a:pt x="60" y="343"/>
                    <a:pt x="37" y="418"/>
                  </a:cubicBezTo>
                  <a:cubicBezTo>
                    <a:pt x="35" y="423"/>
                    <a:pt x="33" y="426"/>
                    <a:pt x="33" y="431"/>
                  </a:cubicBezTo>
                  <a:cubicBezTo>
                    <a:pt x="31" y="438"/>
                    <a:pt x="27" y="446"/>
                    <a:pt x="24" y="453"/>
                  </a:cubicBezTo>
                  <a:cubicBezTo>
                    <a:pt x="4" y="510"/>
                    <a:pt x="1" y="565"/>
                    <a:pt x="20" y="620"/>
                  </a:cubicBezTo>
                  <a:cubicBezTo>
                    <a:pt x="25" y="675"/>
                    <a:pt x="48" y="724"/>
                    <a:pt x="92" y="765"/>
                  </a:cubicBezTo>
                  <a:cubicBezTo>
                    <a:pt x="112" y="784"/>
                    <a:pt x="130" y="801"/>
                    <a:pt x="149" y="822"/>
                  </a:cubicBezTo>
                  <a:cubicBezTo>
                    <a:pt x="189" y="865"/>
                    <a:pt x="237" y="893"/>
                    <a:pt x="295" y="910"/>
                  </a:cubicBezTo>
                  <a:cubicBezTo>
                    <a:pt x="346" y="934"/>
                    <a:pt x="402" y="945"/>
                    <a:pt x="460" y="945"/>
                  </a:cubicBezTo>
                  <a:cubicBezTo>
                    <a:pt x="466" y="945"/>
                    <a:pt x="473" y="945"/>
                    <a:pt x="479" y="945"/>
                  </a:cubicBezTo>
                  <a:cubicBezTo>
                    <a:pt x="525" y="940"/>
                    <a:pt x="573" y="934"/>
                    <a:pt x="618" y="931"/>
                  </a:cubicBezTo>
                  <a:cubicBezTo>
                    <a:pt x="717" y="911"/>
                    <a:pt x="807" y="872"/>
                    <a:pt x="893" y="816"/>
                  </a:cubicBezTo>
                  <a:cubicBezTo>
                    <a:pt x="902" y="809"/>
                    <a:pt x="912" y="803"/>
                    <a:pt x="920" y="796"/>
                  </a:cubicBezTo>
                  <a:cubicBezTo>
                    <a:pt x="921" y="794"/>
                    <a:pt x="923" y="792"/>
                    <a:pt x="925" y="792"/>
                  </a:cubicBezTo>
                  <a:cubicBezTo>
                    <a:pt x="961" y="762"/>
                    <a:pt x="1000" y="731"/>
                    <a:pt x="1035" y="701"/>
                  </a:cubicBezTo>
                  <a:cubicBezTo>
                    <a:pt x="1038" y="700"/>
                    <a:pt x="1041" y="696"/>
                    <a:pt x="1043" y="694"/>
                  </a:cubicBezTo>
                  <a:cubicBezTo>
                    <a:pt x="1106" y="632"/>
                    <a:pt x="1163" y="548"/>
                    <a:pt x="1187" y="462"/>
                  </a:cubicBezTo>
                  <a:cubicBezTo>
                    <a:pt x="1198" y="424"/>
                    <a:pt x="1207" y="382"/>
                    <a:pt x="1203" y="343"/>
                  </a:cubicBezTo>
                  <a:cubicBezTo>
                    <a:pt x="1191" y="233"/>
                    <a:pt x="1182" y="225"/>
                    <a:pt x="1118" y="138"/>
                  </a:cubicBezTo>
                  <a:cubicBezTo>
                    <a:pt x="1116" y="134"/>
                    <a:pt x="1114" y="133"/>
                    <a:pt x="1111" y="130"/>
                  </a:cubicBezTo>
                  <a:cubicBezTo>
                    <a:pt x="1083" y="100"/>
                    <a:pt x="1043" y="76"/>
                    <a:pt x="1013" y="56"/>
                  </a:cubicBezTo>
                  <a:cubicBezTo>
                    <a:pt x="959" y="25"/>
                    <a:pt x="901" y="10"/>
                    <a:pt x="839" y="8"/>
                  </a:cubicBezTo>
                  <a:cubicBezTo>
                    <a:pt x="810" y="3"/>
                    <a:pt x="781" y="0"/>
                    <a:pt x="75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2"/>
            <p:cNvSpPr/>
            <p:nvPr/>
          </p:nvSpPr>
          <p:spPr>
            <a:xfrm>
              <a:off x="2855272" y="2496676"/>
              <a:ext cx="19349" cy="20437"/>
            </a:xfrm>
            <a:custGeom>
              <a:avLst/>
              <a:gdLst/>
              <a:ahLst/>
              <a:cxnLst/>
              <a:rect l="l" t="t" r="r" b="b"/>
              <a:pathLst>
                <a:path w="462" h="488" extrusionOk="0">
                  <a:moveTo>
                    <a:pt x="307" y="0"/>
                  </a:moveTo>
                  <a:cubicBezTo>
                    <a:pt x="283" y="0"/>
                    <a:pt x="259" y="5"/>
                    <a:pt x="236" y="14"/>
                  </a:cubicBezTo>
                  <a:cubicBezTo>
                    <a:pt x="205" y="25"/>
                    <a:pt x="178" y="44"/>
                    <a:pt x="152" y="64"/>
                  </a:cubicBezTo>
                  <a:lnTo>
                    <a:pt x="128" y="79"/>
                  </a:lnTo>
                  <a:cubicBezTo>
                    <a:pt x="97" y="99"/>
                    <a:pt x="70" y="125"/>
                    <a:pt x="49" y="158"/>
                  </a:cubicBezTo>
                  <a:cubicBezTo>
                    <a:pt x="29" y="188"/>
                    <a:pt x="14" y="221"/>
                    <a:pt x="7" y="259"/>
                  </a:cubicBezTo>
                  <a:cubicBezTo>
                    <a:pt x="0" y="292"/>
                    <a:pt x="2" y="322"/>
                    <a:pt x="10" y="354"/>
                  </a:cubicBezTo>
                  <a:cubicBezTo>
                    <a:pt x="17" y="380"/>
                    <a:pt x="33" y="400"/>
                    <a:pt x="55" y="417"/>
                  </a:cubicBezTo>
                  <a:lnTo>
                    <a:pt x="60" y="428"/>
                  </a:lnTo>
                  <a:cubicBezTo>
                    <a:pt x="75" y="451"/>
                    <a:pt x="95" y="465"/>
                    <a:pt x="118" y="472"/>
                  </a:cubicBezTo>
                  <a:cubicBezTo>
                    <a:pt x="137" y="483"/>
                    <a:pt x="156" y="487"/>
                    <a:pt x="176" y="487"/>
                  </a:cubicBezTo>
                  <a:cubicBezTo>
                    <a:pt x="182" y="487"/>
                    <a:pt x="189" y="487"/>
                    <a:pt x="196" y="486"/>
                  </a:cubicBezTo>
                  <a:cubicBezTo>
                    <a:pt x="234" y="482"/>
                    <a:pt x="271" y="468"/>
                    <a:pt x="305" y="445"/>
                  </a:cubicBezTo>
                  <a:lnTo>
                    <a:pt x="307" y="444"/>
                  </a:lnTo>
                  <a:cubicBezTo>
                    <a:pt x="345" y="418"/>
                    <a:pt x="376" y="387"/>
                    <a:pt x="402" y="349"/>
                  </a:cubicBezTo>
                  <a:cubicBezTo>
                    <a:pt x="422" y="320"/>
                    <a:pt x="437" y="289"/>
                    <a:pt x="444" y="255"/>
                  </a:cubicBezTo>
                  <a:cubicBezTo>
                    <a:pt x="456" y="227"/>
                    <a:pt x="461" y="197"/>
                    <a:pt x="460" y="165"/>
                  </a:cubicBezTo>
                  <a:cubicBezTo>
                    <a:pt x="457" y="125"/>
                    <a:pt x="448" y="91"/>
                    <a:pt x="427" y="62"/>
                  </a:cubicBezTo>
                  <a:cubicBezTo>
                    <a:pt x="406" y="30"/>
                    <a:pt x="379" y="11"/>
                    <a:pt x="342" y="3"/>
                  </a:cubicBezTo>
                  <a:cubicBezTo>
                    <a:pt x="330" y="1"/>
                    <a:pt x="319" y="0"/>
                    <a:pt x="307"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2"/>
            <p:cNvSpPr/>
            <p:nvPr/>
          </p:nvSpPr>
          <p:spPr>
            <a:xfrm>
              <a:off x="2896691" y="2491567"/>
              <a:ext cx="38488" cy="30405"/>
            </a:xfrm>
            <a:custGeom>
              <a:avLst/>
              <a:gdLst/>
              <a:ahLst/>
              <a:cxnLst/>
              <a:rect l="l" t="t" r="r" b="b"/>
              <a:pathLst>
                <a:path w="919" h="726" extrusionOk="0">
                  <a:moveTo>
                    <a:pt x="532" y="1"/>
                  </a:moveTo>
                  <a:cubicBezTo>
                    <a:pt x="187" y="1"/>
                    <a:pt x="1" y="726"/>
                    <a:pt x="387" y="726"/>
                  </a:cubicBezTo>
                  <a:cubicBezTo>
                    <a:pt x="733" y="726"/>
                    <a:pt x="919" y="1"/>
                    <a:pt x="532"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2"/>
            <p:cNvSpPr/>
            <p:nvPr/>
          </p:nvSpPr>
          <p:spPr>
            <a:xfrm>
              <a:off x="2877175" y="2551539"/>
              <a:ext cx="18260" cy="17003"/>
            </a:xfrm>
            <a:custGeom>
              <a:avLst/>
              <a:gdLst/>
              <a:ahLst/>
              <a:cxnLst/>
              <a:rect l="l" t="t" r="r" b="b"/>
              <a:pathLst>
                <a:path w="436" h="406" extrusionOk="0">
                  <a:moveTo>
                    <a:pt x="243" y="0"/>
                  </a:moveTo>
                  <a:cubicBezTo>
                    <a:pt x="45" y="0"/>
                    <a:pt x="1" y="405"/>
                    <a:pt x="194" y="405"/>
                  </a:cubicBezTo>
                  <a:cubicBezTo>
                    <a:pt x="195" y="405"/>
                    <a:pt x="195" y="405"/>
                    <a:pt x="195" y="405"/>
                  </a:cubicBezTo>
                  <a:cubicBezTo>
                    <a:pt x="393" y="405"/>
                    <a:pt x="435" y="0"/>
                    <a:pt x="243"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2"/>
            <p:cNvSpPr/>
            <p:nvPr/>
          </p:nvSpPr>
          <p:spPr>
            <a:xfrm>
              <a:off x="3013283" y="2451069"/>
              <a:ext cx="18343" cy="10805"/>
            </a:xfrm>
            <a:custGeom>
              <a:avLst/>
              <a:gdLst/>
              <a:ahLst/>
              <a:cxnLst/>
              <a:rect l="l" t="t" r="r" b="b"/>
              <a:pathLst>
                <a:path w="438" h="258" extrusionOk="0">
                  <a:moveTo>
                    <a:pt x="251" y="1"/>
                  </a:moveTo>
                  <a:cubicBezTo>
                    <a:pt x="111" y="1"/>
                    <a:pt x="0" y="257"/>
                    <a:pt x="188" y="257"/>
                  </a:cubicBezTo>
                  <a:cubicBezTo>
                    <a:pt x="329" y="257"/>
                    <a:pt x="438" y="1"/>
                    <a:pt x="251"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32"/>
          <p:cNvGrpSpPr/>
          <p:nvPr/>
        </p:nvGrpSpPr>
        <p:grpSpPr>
          <a:xfrm>
            <a:off x="4484812" y="4371763"/>
            <a:ext cx="689436" cy="473462"/>
            <a:chOff x="176534" y="2350223"/>
            <a:chExt cx="440028" cy="302203"/>
          </a:xfrm>
        </p:grpSpPr>
        <p:sp>
          <p:nvSpPr>
            <p:cNvPr id="1419" name="Google Shape;1419;p32"/>
            <p:cNvSpPr/>
            <p:nvPr/>
          </p:nvSpPr>
          <p:spPr>
            <a:xfrm>
              <a:off x="302592" y="2407515"/>
              <a:ext cx="35766" cy="40875"/>
            </a:xfrm>
            <a:custGeom>
              <a:avLst/>
              <a:gdLst/>
              <a:ahLst/>
              <a:cxnLst/>
              <a:rect l="l" t="t" r="r" b="b"/>
              <a:pathLst>
                <a:path w="854" h="976" extrusionOk="0">
                  <a:moveTo>
                    <a:pt x="432" y="1"/>
                  </a:moveTo>
                  <a:cubicBezTo>
                    <a:pt x="422" y="1"/>
                    <a:pt x="412" y="2"/>
                    <a:pt x="402" y="4"/>
                  </a:cubicBezTo>
                  <a:cubicBezTo>
                    <a:pt x="381" y="4"/>
                    <a:pt x="361" y="9"/>
                    <a:pt x="343" y="17"/>
                  </a:cubicBezTo>
                  <a:cubicBezTo>
                    <a:pt x="311" y="28"/>
                    <a:pt x="280" y="43"/>
                    <a:pt x="253" y="65"/>
                  </a:cubicBezTo>
                  <a:cubicBezTo>
                    <a:pt x="215" y="97"/>
                    <a:pt x="182" y="134"/>
                    <a:pt x="156" y="177"/>
                  </a:cubicBezTo>
                  <a:cubicBezTo>
                    <a:pt x="148" y="191"/>
                    <a:pt x="141" y="205"/>
                    <a:pt x="136" y="219"/>
                  </a:cubicBezTo>
                  <a:cubicBezTo>
                    <a:pt x="113" y="247"/>
                    <a:pt x="90" y="275"/>
                    <a:pt x="74" y="308"/>
                  </a:cubicBezTo>
                  <a:lnTo>
                    <a:pt x="27" y="409"/>
                  </a:lnTo>
                  <a:cubicBezTo>
                    <a:pt x="27" y="411"/>
                    <a:pt x="26" y="412"/>
                    <a:pt x="26" y="415"/>
                  </a:cubicBezTo>
                  <a:cubicBezTo>
                    <a:pt x="0" y="485"/>
                    <a:pt x="2" y="507"/>
                    <a:pt x="6" y="571"/>
                  </a:cubicBezTo>
                  <a:cubicBezTo>
                    <a:pt x="7" y="629"/>
                    <a:pt x="8" y="646"/>
                    <a:pt x="37" y="709"/>
                  </a:cubicBezTo>
                  <a:cubicBezTo>
                    <a:pt x="40" y="713"/>
                    <a:pt x="41" y="714"/>
                    <a:pt x="41" y="717"/>
                  </a:cubicBezTo>
                  <a:cubicBezTo>
                    <a:pt x="45" y="724"/>
                    <a:pt x="48" y="731"/>
                    <a:pt x="49" y="737"/>
                  </a:cubicBezTo>
                  <a:cubicBezTo>
                    <a:pt x="59" y="767"/>
                    <a:pt x="56" y="760"/>
                    <a:pt x="88" y="801"/>
                  </a:cubicBezTo>
                  <a:cubicBezTo>
                    <a:pt x="117" y="838"/>
                    <a:pt x="107" y="828"/>
                    <a:pt x="122" y="839"/>
                  </a:cubicBezTo>
                  <a:cubicBezTo>
                    <a:pt x="130" y="846"/>
                    <a:pt x="137" y="853"/>
                    <a:pt x="144" y="859"/>
                  </a:cubicBezTo>
                  <a:cubicBezTo>
                    <a:pt x="162" y="877"/>
                    <a:pt x="178" y="893"/>
                    <a:pt x="193" y="912"/>
                  </a:cubicBezTo>
                  <a:cubicBezTo>
                    <a:pt x="196" y="914"/>
                    <a:pt x="196" y="916"/>
                    <a:pt x="197" y="916"/>
                  </a:cubicBezTo>
                  <a:cubicBezTo>
                    <a:pt x="231" y="946"/>
                    <a:pt x="267" y="964"/>
                    <a:pt x="312" y="966"/>
                  </a:cubicBezTo>
                  <a:cubicBezTo>
                    <a:pt x="328" y="972"/>
                    <a:pt x="344" y="975"/>
                    <a:pt x="360" y="975"/>
                  </a:cubicBezTo>
                  <a:cubicBezTo>
                    <a:pt x="373" y="975"/>
                    <a:pt x="386" y="973"/>
                    <a:pt x="400" y="970"/>
                  </a:cubicBezTo>
                  <a:cubicBezTo>
                    <a:pt x="449" y="968"/>
                    <a:pt x="495" y="954"/>
                    <a:pt x="539" y="931"/>
                  </a:cubicBezTo>
                  <a:cubicBezTo>
                    <a:pt x="570" y="912"/>
                    <a:pt x="601" y="892"/>
                    <a:pt x="631" y="873"/>
                  </a:cubicBezTo>
                  <a:cubicBezTo>
                    <a:pt x="658" y="846"/>
                    <a:pt x="686" y="821"/>
                    <a:pt x="713" y="794"/>
                  </a:cubicBezTo>
                  <a:cubicBezTo>
                    <a:pt x="753" y="751"/>
                    <a:pt x="781" y="703"/>
                    <a:pt x="802" y="652"/>
                  </a:cubicBezTo>
                  <a:cubicBezTo>
                    <a:pt x="826" y="606"/>
                    <a:pt x="841" y="557"/>
                    <a:pt x="844" y="504"/>
                  </a:cubicBezTo>
                  <a:cubicBezTo>
                    <a:pt x="853" y="442"/>
                    <a:pt x="853" y="374"/>
                    <a:pt x="845" y="306"/>
                  </a:cubicBezTo>
                  <a:cubicBezTo>
                    <a:pt x="839" y="263"/>
                    <a:pt x="825" y="214"/>
                    <a:pt x="806" y="182"/>
                  </a:cubicBezTo>
                  <a:cubicBezTo>
                    <a:pt x="765" y="110"/>
                    <a:pt x="716" y="85"/>
                    <a:pt x="644" y="49"/>
                  </a:cubicBezTo>
                  <a:cubicBezTo>
                    <a:pt x="621" y="36"/>
                    <a:pt x="602" y="35"/>
                    <a:pt x="574" y="28"/>
                  </a:cubicBezTo>
                  <a:cubicBezTo>
                    <a:pt x="553" y="22"/>
                    <a:pt x="530" y="19"/>
                    <a:pt x="510" y="19"/>
                  </a:cubicBezTo>
                  <a:cubicBezTo>
                    <a:pt x="507" y="19"/>
                    <a:pt x="504" y="19"/>
                    <a:pt x="501" y="19"/>
                  </a:cubicBezTo>
                  <a:lnTo>
                    <a:pt x="487" y="11"/>
                  </a:lnTo>
                  <a:cubicBezTo>
                    <a:pt x="469" y="4"/>
                    <a:pt x="451" y="1"/>
                    <a:pt x="432"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2"/>
            <p:cNvSpPr/>
            <p:nvPr/>
          </p:nvSpPr>
          <p:spPr>
            <a:xfrm>
              <a:off x="243709" y="2398217"/>
              <a:ext cx="16584" cy="12690"/>
            </a:xfrm>
            <a:custGeom>
              <a:avLst/>
              <a:gdLst/>
              <a:ahLst/>
              <a:cxnLst/>
              <a:rect l="l" t="t" r="r" b="b"/>
              <a:pathLst>
                <a:path w="396" h="303" extrusionOk="0">
                  <a:moveTo>
                    <a:pt x="236" y="0"/>
                  </a:moveTo>
                  <a:cubicBezTo>
                    <a:pt x="207" y="0"/>
                    <a:pt x="179" y="5"/>
                    <a:pt x="151" y="14"/>
                  </a:cubicBezTo>
                  <a:cubicBezTo>
                    <a:pt x="140" y="17"/>
                    <a:pt x="131" y="23"/>
                    <a:pt x="120" y="28"/>
                  </a:cubicBezTo>
                  <a:cubicBezTo>
                    <a:pt x="116" y="29"/>
                    <a:pt x="108" y="31"/>
                    <a:pt x="104" y="31"/>
                  </a:cubicBezTo>
                  <a:cubicBezTo>
                    <a:pt x="89" y="36"/>
                    <a:pt x="72" y="43"/>
                    <a:pt x="62" y="54"/>
                  </a:cubicBezTo>
                  <a:cubicBezTo>
                    <a:pt x="52" y="58"/>
                    <a:pt x="44" y="65"/>
                    <a:pt x="39" y="74"/>
                  </a:cubicBezTo>
                  <a:cubicBezTo>
                    <a:pt x="29" y="84"/>
                    <a:pt x="22" y="94"/>
                    <a:pt x="17" y="108"/>
                  </a:cubicBezTo>
                  <a:cubicBezTo>
                    <a:pt x="11" y="128"/>
                    <a:pt x="7" y="146"/>
                    <a:pt x="3" y="166"/>
                  </a:cubicBezTo>
                  <a:cubicBezTo>
                    <a:pt x="3" y="170"/>
                    <a:pt x="2" y="172"/>
                    <a:pt x="2" y="176"/>
                  </a:cubicBezTo>
                  <a:cubicBezTo>
                    <a:pt x="1" y="203"/>
                    <a:pt x="9" y="227"/>
                    <a:pt x="28" y="249"/>
                  </a:cubicBezTo>
                  <a:cubicBezTo>
                    <a:pt x="45" y="272"/>
                    <a:pt x="70" y="286"/>
                    <a:pt x="97" y="294"/>
                  </a:cubicBezTo>
                  <a:cubicBezTo>
                    <a:pt x="114" y="299"/>
                    <a:pt x="131" y="302"/>
                    <a:pt x="148" y="302"/>
                  </a:cubicBezTo>
                  <a:cubicBezTo>
                    <a:pt x="155" y="302"/>
                    <a:pt x="161" y="302"/>
                    <a:pt x="167" y="300"/>
                  </a:cubicBezTo>
                  <a:cubicBezTo>
                    <a:pt x="194" y="300"/>
                    <a:pt x="220" y="298"/>
                    <a:pt x="246" y="287"/>
                  </a:cubicBezTo>
                  <a:cubicBezTo>
                    <a:pt x="280" y="275"/>
                    <a:pt x="308" y="258"/>
                    <a:pt x="335" y="235"/>
                  </a:cubicBezTo>
                  <a:cubicBezTo>
                    <a:pt x="354" y="221"/>
                    <a:pt x="368" y="204"/>
                    <a:pt x="376" y="181"/>
                  </a:cubicBezTo>
                  <a:cubicBezTo>
                    <a:pt x="388" y="165"/>
                    <a:pt x="394" y="145"/>
                    <a:pt x="395" y="124"/>
                  </a:cubicBezTo>
                  <a:cubicBezTo>
                    <a:pt x="395" y="99"/>
                    <a:pt x="387" y="75"/>
                    <a:pt x="369" y="54"/>
                  </a:cubicBezTo>
                  <a:cubicBezTo>
                    <a:pt x="350" y="31"/>
                    <a:pt x="327" y="17"/>
                    <a:pt x="300" y="9"/>
                  </a:cubicBezTo>
                  <a:cubicBezTo>
                    <a:pt x="285" y="6"/>
                    <a:pt x="269" y="4"/>
                    <a:pt x="254" y="1"/>
                  </a:cubicBezTo>
                  <a:cubicBezTo>
                    <a:pt x="248" y="0"/>
                    <a:pt x="242" y="0"/>
                    <a:pt x="236"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2"/>
            <p:cNvSpPr/>
            <p:nvPr/>
          </p:nvSpPr>
          <p:spPr>
            <a:xfrm>
              <a:off x="257864" y="2365551"/>
              <a:ext cx="6366" cy="4356"/>
            </a:xfrm>
            <a:custGeom>
              <a:avLst/>
              <a:gdLst/>
              <a:ahLst/>
              <a:cxnLst/>
              <a:rect l="l" t="t" r="r" b="b"/>
              <a:pathLst>
                <a:path w="152" h="104" extrusionOk="0">
                  <a:moveTo>
                    <a:pt x="87" y="0"/>
                  </a:moveTo>
                  <a:cubicBezTo>
                    <a:pt x="37" y="0"/>
                    <a:pt x="0" y="103"/>
                    <a:pt x="65" y="103"/>
                  </a:cubicBezTo>
                  <a:cubicBezTo>
                    <a:pt x="117" y="103"/>
                    <a:pt x="152" y="0"/>
                    <a:pt x="87"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2"/>
            <p:cNvSpPr/>
            <p:nvPr/>
          </p:nvSpPr>
          <p:spPr>
            <a:xfrm>
              <a:off x="272145" y="2350223"/>
              <a:ext cx="7371" cy="5319"/>
            </a:xfrm>
            <a:custGeom>
              <a:avLst/>
              <a:gdLst/>
              <a:ahLst/>
              <a:cxnLst/>
              <a:rect l="l" t="t" r="r" b="b"/>
              <a:pathLst>
                <a:path w="176" h="127" extrusionOk="0">
                  <a:moveTo>
                    <a:pt x="97" y="0"/>
                  </a:moveTo>
                  <a:cubicBezTo>
                    <a:pt x="36" y="0"/>
                    <a:pt x="1" y="126"/>
                    <a:pt x="78" y="126"/>
                  </a:cubicBezTo>
                  <a:cubicBezTo>
                    <a:pt x="142" y="126"/>
                    <a:pt x="176" y="0"/>
                    <a:pt x="97"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2"/>
            <p:cNvSpPr/>
            <p:nvPr/>
          </p:nvSpPr>
          <p:spPr>
            <a:xfrm>
              <a:off x="176534" y="2372001"/>
              <a:ext cx="26803" cy="36771"/>
            </a:xfrm>
            <a:custGeom>
              <a:avLst/>
              <a:gdLst/>
              <a:ahLst/>
              <a:cxnLst/>
              <a:rect l="l" t="t" r="r" b="b"/>
              <a:pathLst>
                <a:path w="640" h="878" extrusionOk="0">
                  <a:moveTo>
                    <a:pt x="401" y="1"/>
                  </a:moveTo>
                  <a:cubicBezTo>
                    <a:pt x="383" y="1"/>
                    <a:pt x="364" y="3"/>
                    <a:pt x="345" y="9"/>
                  </a:cubicBezTo>
                  <a:lnTo>
                    <a:pt x="264" y="39"/>
                  </a:lnTo>
                  <a:cubicBezTo>
                    <a:pt x="238" y="58"/>
                    <a:pt x="211" y="74"/>
                    <a:pt x="185" y="93"/>
                  </a:cubicBezTo>
                  <a:cubicBezTo>
                    <a:pt x="162" y="119"/>
                    <a:pt x="138" y="142"/>
                    <a:pt x="116" y="167"/>
                  </a:cubicBezTo>
                  <a:cubicBezTo>
                    <a:pt x="81" y="209"/>
                    <a:pt x="55" y="258"/>
                    <a:pt x="39" y="311"/>
                  </a:cubicBezTo>
                  <a:cubicBezTo>
                    <a:pt x="16" y="359"/>
                    <a:pt x="5" y="410"/>
                    <a:pt x="1" y="462"/>
                  </a:cubicBezTo>
                  <a:lnTo>
                    <a:pt x="1" y="479"/>
                  </a:lnTo>
                  <a:cubicBezTo>
                    <a:pt x="1" y="512"/>
                    <a:pt x="1" y="547"/>
                    <a:pt x="6" y="579"/>
                  </a:cubicBezTo>
                  <a:cubicBezTo>
                    <a:pt x="8" y="589"/>
                    <a:pt x="10" y="600"/>
                    <a:pt x="13" y="609"/>
                  </a:cubicBezTo>
                  <a:cubicBezTo>
                    <a:pt x="14" y="620"/>
                    <a:pt x="14" y="630"/>
                    <a:pt x="16" y="640"/>
                  </a:cubicBezTo>
                  <a:cubicBezTo>
                    <a:pt x="21" y="665"/>
                    <a:pt x="29" y="692"/>
                    <a:pt x="38" y="716"/>
                  </a:cubicBezTo>
                  <a:cubicBezTo>
                    <a:pt x="40" y="722"/>
                    <a:pt x="42" y="729"/>
                    <a:pt x="44" y="733"/>
                  </a:cubicBezTo>
                  <a:cubicBezTo>
                    <a:pt x="63" y="772"/>
                    <a:pt x="89" y="810"/>
                    <a:pt x="119" y="841"/>
                  </a:cubicBezTo>
                  <a:cubicBezTo>
                    <a:pt x="144" y="866"/>
                    <a:pt x="175" y="878"/>
                    <a:pt x="207" y="878"/>
                  </a:cubicBezTo>
                  <a:cubicBezTo>
                    <a:pt x="232" y="878"/>
                    <a:pt x="257" y="871"/>
                    <a:pt x="280" y="859"/>
                  </a:cubicBezTo>
                  <a:cubicBezTo>
                    <a:pt x="311" y="841"/>
                    <a:pt x="338" y="819"/>
                    <a:pt x="359" y="791"/>
                  </a:cubicBezTo>
                  <a:cubicBezTo>
                    <a:pt x="374" y="772"/>
                    <a:pt x="383" y="750"/>
                    <a:pt x="394" y="729"/>
                  </a:cubicBezTo>
                  <a:cubicBezTo>
                    <a:pt x="401" y="723"/>
                    <a:pt x="409" y="719"/>
                    <a:pt x="416" y="712"/>
                  </a:cubicBezTo>
                  <a:cubicBezTo>
                    <a:pt x="444" y="697"/>
                    <a:pt x="470" y="676"/>
                    <a:pt x="490" y="649"/>
                  </a:cubicBezTo>
                  <a:cubicBezTo>
                    <a:pt x="517" y="624"/>
                    <a:pt x="538" y="597"/>
                    <a:pt x="555" y="566"/>
                  </a:cubicBezTo>
                  <a:cubicBezTo>
                    <a:pt x="587" y="521"/>
                    <a:pt x="610" y="471"/>
                    <a:pt x="623" y="418"/>
                  </a:cubicBezTo>
                  <a:cubicBezTo>
                    <a:pt x="627" y="384"/>
                    <a:pt x="634" y="350"/>
                    <a:pt x="639" y="318"/>
                  </a:cubicBezTo>
                  <a:cubicBezTo>
                    <a:pt x="639" y="288"/>
                    <a:pt x="638" y="257"/>
                    <a:pt x="637" y="226"/>
                  </a:cubicBezTo>
                  <a:cubicBezTo>
                    <a:pt x="631" y="181"/>
                    <a:pt x="616" y="142"/>
                    <a:pt x="589" y="106"/>
                  </a:cubicBezTo>
                  <a:cubicBezTo>
                    <a:pt x="577" y="81"/>
                    <a:pt x="561" y="60"/>
                    <a:pt x="535" y="49"/>
                  </a:cubicBezTo>
                  <a:cubicBezTo>
                    <a:pt x="516" y="29"/>
                    <a:pt x="493" y="17"/>
                    <a:pt x="466" y="13"/>
                  </a:cubicBezTo>
                  <a:cubicBezTo>
                    <a:pt x="444" y="5"/>
                    <a:pt x="423" y="1"/>
                    <a:pt x="401"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2"/>
            <p:cNvSpPr/>
            <p:nvPr/>
          </p:nvSpPr>
          <p:spPr>
            <a:xfrm>
              <a:off x="215147" y="2498393"/>
              <a:ext cx="13318" cy="16626"/>
            </a:xfrm>
            <a:custGeom>
              <a:avLst/>
              <a:gdLst/>
              <a:ahLst/>
              <a:cxnLst/>
              <a:rect l="l" t="t" r="r" b="b"/>
              <a:pathLst>
                <a:path w="318" h="397" extrusionOk="0">
                  <a:moveTo>
                    <a:pt x="182" y="0"/>
                  </a:moveTo>
                  <a:cubicBezTo>
                    <a:pt x="174" y="0"/>
                    <a:pt x="165" y="1"/>
                    <a:pt x="157" y="3"/>
                  </a:cubicBezTo>
                  <a:cubicBezTo>
                    <a:pt x="136" y="8"/>
                    <a:pt x="117" y="18"/>
                    <a:pt x="104" y="31"/>
                  </a:cubicBezTo>
                  <a:cubicBezTo>
                    <a:pt x="90" y="42"/>
                    <a:pt x="81" y="56"/>
                    <a:pt x="71" y="71"/>
                  </a:cubicBezTo>
                  <a:lnTo>
                    <a:pt x="70" y="71"/>
                  </a:lnTo>
                  <a:cubicBezTo>
                    <a:pt x="62" y="77"/>
                    <a:pt x="55" y="84"/>
                    <a:pt x="47" y="90"/>
                  </a:cubicBezTo>
                  <a:cubicBezTo>
                    <a:pt x="40" y="98"/>
                    <a:pt x="33" y="106"/>
                    <a:pt x="26" y="117"/>
                  </a:cubicBezTo>
                  <a:cubicBezTo>
                    <a:pt x="21" y="126"/>
                    <a:pt x="16" y="138"/>
                    <a:pt x="10" y="149"/>
                  </a:cubicBezTo>
                  <a:cubicBezTo>
                    <a:pt x="3" y="167"/>
                    <a:pt x="1" y="186"/>
                    <a:pt x="2" y="205"/>
                  </a:cubicBezTo>
                  <a:cubicBezTo>
                    <a:pt x="1" y="217"/>
                    <a:pt x="2" y="228"/>
                    <a:pt x="3" y="241"/>
                  </a:cubicBezTo>
                  <a:cubicBezTo>
                    <a:pt x="3" y="254"/>
                    <a:pt x="8" y="265"/>
                    <a:pt x="13" y="274"/>
                  </a:cubicBezTo>
                  <a:cubicBezTo>
                    <a:pt x="16" y="285"/>
                    <a:pt x="21" y="294"/>
                    <a:pt x="28" y="301"/>
                  </a:cubicBezTo>
                  <a:cubicBezTo>
                    <a:pt x="35" y="312"/>
                    <a:pt x="43" y="319"/>
                    <a:pt x="54" y="326"/>
                  </a:cubicBezTo>
                  <a:cubicBezTo>
                    <a:pt x="60" y="336"/>
                    <a:pt x="66" y="350"/>
                    <a:pt x="75" y="361"/>
                  </a:cubicBezTo>
                  <a:cubicBezTo>
                    <a:pt x="85" y="369"/>
                    <a:pt x="96" y="377"/>
                    <a:pt x="108" y="384"/>
                  </a:cubicBezTo>
                  <a:cubicBezTo>
                    <a:pt x="124" y="393"/>
                    <a:pt x="141" y="397"/>
                    <a:pt x="159" y="397"/>
                  </a:cubicBezTo>
                  <a:cubicBezTo>
                    <a:pt x="167" y="397"/>
                    <a:pt x="175" y="396"/>
                    <a:pt x="184" y="395"/>
                  </a:cubicBezTo>
                  <a:lnTo>
                    <a:pt x="185" y="395"/>
                  </a:lnTo>
                  <a:cubicBezTo>
                    <a:pt x="197" y="389"/>
                    <a:pt x="210" y="384"/>
                    <a:pt x="223" y="380"/>
                  </a:cubicBezTo>
                  <a:cubicBezTo>
                    <a:pt x="241" y="368"/>
                    <a:pt x="258" y="353"/>
                    <a:pt x="271" y="334"/>
                  </a:cubicBezTo>
                  <a:cubicBezTo>
                    <a:pt x="280" y="321"/>
                    <a:pt x="288" y="308"/>
                    <a:pt x="294" y="293"/>
                  </a:cubicBezTo>
                  <a:cubicBezTo>
                    <a:pt x="306" y="269"/>
                    <a:pt x="314" y="244"/>
                    <a:pt x="315" y="218"/>
                  </a:cubicBezTo>
                  <a:cubicBezTo>
                    <a:pt x="315" y="199"/>
                    <a:pt x="318" y="183"/>
                    <a:pt x="318" y="164"/>
                  </a:cubicBezTo>
                  <a:cubicBezTo>
                    <a:pt x="314" y="149"/>
                    <a:pt x="313" y="132"/>
                    <a:pt x="308" y="117"/>
                  </a:cubicBezTo>
                  <a:cubicBezTo>
                    <a:pt x="304" y="95"/>
                    <a:pt x="294" y="75"/>
                    <a:pt x="279" y="56"/>
                  </a:cubicBezTo>
                  <a:cubicBezTo>
                    <a:pt x="269" y="37"/>
                    <a:pt x="253" y="23"/>
                    <a:pt x="235" y="14"/>
                  </a:cubicBezTo>
                  <a:lnTo>
                    <a:pt x="233" y="14"/>
                  </a:lnTo>
                  <a:cubicBezTo>
                    <a:pt x="217" y="4"/>
                    <a:pt x="200" y="0"/>
                    <a:pt x="182"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2"/>
            <p:cNvSpPr/>
            <p:nvPr/>
          </p:nvSpPr>
          <p:spPr>
            <a:xfrm>
              <a:off x="396988" y="2463089"/>
              <a:ext cx="19642" cy="15035"/>
            </a:xfrm>
            <a:custGeom>
              <a:avLst/>
              <a:gdLst/>
              <a:ahLst/>
              <a:cxnLst/>
              <a:rect l="l" t="t" r="r" b="b"/>
              <a:pathLst>
                <a:path w="469" h="359" extrusionOk="0">
                  <a:moveTo>
                    <a:pt x="186" y="1"/>
                  </a:moveTo>
                  <a:cubicBezTo>
                    <a:pt x="119" y="1"/>
                    <a:pt x="52" y="42"/>
                    <a:pt x="21" y="100"/>
                  </a:cubicBezTo>
                  <a:cubicBezTo>
                    <a:pt x="10" y="114"/>
                    <a:pt x="5" y="131"/>
                    <a:pt x="3" y="148"/>
                  </a:cubicBezTo>
                  <a:cubicBezTo>
                    <a:pt x="1" y="163"/>
                    <a:pt x="2" y="179"/>
                    <a:pt x="10" y="193"/>
                  </a:cubicBezTo>
                  <a:cubicBezTo>
                    <a:pt x="14" y="207"/>
                    <a:pt x="22" y="220"/>
                    <a:pt x="36" y="228"/>
                  </a:cubicBezTo>
                  <a:cubicBezTo>
                    <a:pt x="55" y="240"/>
                    <a:pt x="73" y="248"/>
                    <a:pt x="96" y="248"/>
                  </a:cubicBezTo>
                  <a:cubicBezTo>
                    <a:pt x="105" y="248"/>
                    <a:pt x="116" y="249"/>
                    <a:pt x="127" y="251"/>
                  </a:cubicBezTo>
                  <a:cubicBezTo>
                    <a:pt x="147" y="256"/>
                    <a:pt x="170" y="263"/>
                    <a:pt x="188" y="274"/>
                  </a:cubicBezTo>
                  <a:cubicBezTo>
                    <a:pt x="219" y="290"/>
                    <a:pt x="246" y="310"/>
                    <a:pt x="269" y="336"/>
                  </a:cubicBezTo>
                  <a:lnTo>
                    <a:pt x="261" y="328"/>
                  </a:lnTo>
                  <a:lnTo>
                    <a:pt x="261" y="328"/>
                  </a:lnTo>
                  <a:cubicBezTo>
                    <a:pt x="268" y="338"/>
                    <a:pt x="275" y="344"/>
                    <a:pt x="285" y="348"/>
                  </a:cubicBezTo>
                  <a:cubicBezTo>
                    <a:pt x="295" y="355"/>
                    <a:pt x="307" y="358"/>
                    <a:pt x="319" y="358"/>
                  </a:cubicBezTo>
                  <a:cubicBezTo>
                    <a:pt x="321" y="358"/>
                    <a:pt x="323" y="358"/>
                    <a:pt x="325" y="358"/>
                  </a:cubicBezTo>
                  <a:cubicBezTo>
                    <a:pt x="351" y="358"/>
                    <a:pt x="379" y="350"/>
                    <a:pt x="402" y="336"/>
                  </a:cubicBezTo>
                  <a:cubicBezTo>
                    <a:pt x="425" y="321"/>
                    <a:pt x="449" y="298"/>
                    <a:pt x="458" y="271"/>
                  </a:cubicBezTo>
                  <a:cubicBezTo>
                    <a:pt x="459" y="263"/>
                    <a:pt x="463" y="256"/>
                    <a:pt x="464" y="248"/>
                  </a:cubicBezTo>
                  <a:cubicBezTo>
                    <a:pt x="468" y="233"/>
                    <a:pt x="464" y="220"/>
                    <a:pt x="456" y="206"/>
                  </a:cubicBezTo>
                  <a:cubicBezTo>
                    <a:pt x="414" y="111"/>
                    <a:pt x="329" y="37"/>
                    <a:pt x="228" y="7"/>
                  </a:cubicBezTo>
                  <a:cubicBezTo>
                    <a:pt x="215" y="3"/>
                    <a:pt x="200" y="1"/>
                    <a:pt x="186"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2"/>
            <p:cNvSpPr/>
            <p:nvPr/>
          </p:nvSpPr>
          <p:spPr>
            <a:xfrm>
              <a:off x="444814" y="2516067"/>
              <a:ext cx="21317" cy="17380"/>
            </a:xfrm>
            <a:custGeom>
              <a:avLst/>
              <a:gdLst/>
              <a:ahLst/>
              <a:cxnLst/>
              <a:rect l="l" t="t" r="r" b="b"/>
              <a:pathLst>
                <a:path w="509" h="415" extrusionOk="0">
                  <a:moveTo>
                    <a:pt x="315" y="1"/>
                  </a:moveTo>
                  <a:cubicBezTo>
                    <a:pt x="312" y="1"/>
                    <a:pt x="309" y="1"/>
                    <a:pt x="305" y="1"/>
                  </a:cubicBezTo>
                  <a:cubicBezTo>
                    <a:pt x="271" y="1"/>
                    <a:pt x="237" y="9"/>
                    <a:pt x="208" y="23"/>
                  </a:cubicBezTo>
                  <a:cubicBezTo>
                    <a:pt x="174" y="34"/>
                    <a:pt x="141" y="49"/>
                    <a:pt x="113" y="70"/>
                  </a:cubicBezTo>
                  <a:cubicBezTo>
                    <a:pt x="86" y="89"/>
                    <a:pt x="62" y="114"/>
                    <a:pt x="45" y="141"/>
                  </a:cubicBezTo>
                  <a:cubicBezTo>
                    <a:pt x="26" y="162"/>
                    <a:pt x="12" y="190"/>
                    <a:pt x="6" y="218"/>
                  </a:cubicBezTo>
                  <a:lnTo>
                    <a:pt x="0" y="271"/>
                  </a:lnTo>
                  <a:cubicBezTo>
                    <a:pt x="4" y="306"/>
                    <a:pt x="18" y="337"/>
                    <a:pt x="45" y="362"/>
                  </a:cubicBezTo>
                  <a:cubicBezTo>
                    <a:pt x="60" y="373"/>
                    <a:pt x="73" y="382"/>
                    <a:pt x="88" y="393"/>
                  </a:cubicBezTo>
                  <a:cubicBezTo>
                    <a:pt x="123" y="408"/>
                    <a:pt x="157" y="415"/>
                    <a:pt x="193" y="415"/>
                  </a:cubicBezTo>
                  <a:cubicBezTo>
                    <a:pt x="197" y="415"/>
                    <a:pt x="200" y="415"/>
                    <a:pt x="203" y="415"/>
                  </a:cubicBezTo>
                  <a:cubicBezTo>
                    <a:pt x="237" y="415"/>
                    <a:pt x="271" y="406"/>
                    <a:pt x="302" y="393"/>
                  </a:cubicBezTo>
                  <a:cubicBezTo>
                    <a:pt x="336" y="382"/>
                    <a:pt x="367" y="367"/>
                    <a:pt x="397" y="345"/>
                  </a:cubicBezTo>
                  <a:cubicBezTo>
                    <a:pt x="424" y="326"/>
                    <a:pt x="446" y="303"/>
                    <a:pt x="465" y="276"/>
                  </a:cubicBezTo>
                  <a:cubicBezTo>
                    <a:pt x="483" y="253"/>
                    <a:pt x="496" y="226"/>
                    <a:pt x="503" y="198"/>
                  </a:cubicBezTo>
                  <a:lnTo>
                    <a:pt x="508" y="145"/>
                  </a:lnTo>
                  <a:cubicBezTo>
                    <a:pt x="506" y="110"/>
                    <a:pt x="489" y="80"/>
                    <a:pt x="465" y="54"/>
                  </a:cubicBezTo>
                  <a:cubicBezTo>
                    <a:pt x="449" y="43"/>
                    <a:pt x="435" y="34"/>
                    <a:pt x="420" y="23"/>
                  </a:cubicBezTo>
                  <a:cubicBezTo>
                    <a:pt x="387" y="8"/>
                    <a:pt x="352" y="1"/>
                    <a:pt x="315" y="1"/>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2"/>
            <p:cNvSpPr/>
            <p:nvPr/>
          </p:nvSpPr>
          <p:spPr>
            <a:xfrm>
              <a:off x="494065" y="2567160"/>
              <a:ext cx="20228" cy="15454"/>
            </a:xfrm>
            <a:custGeom>
              <a:avLst/>
              <a:gdLst/>
              <a:ahLst/>
              <a:cxnLst/>
              <a:rect l="l" t="t" r="r" b="b"/>
              <a:pathLst>
                <a:path w="483" h="369" extrusionOk="0">
                  <a:moveTo>
                    <a:pt x="288" y="0"/>
                  </a:moveTo>
                  <a:cubicBezTo>
                    <a:pt x="275" y="0"/>
                    <a:pt x="262" y="1"/>
                    <a:pt x="249" y="3"/>
                  </a:cubicBezTo>
                  <a:cubicBezTo>
                    <a:pt x="229" y="8"/>
                    <a:pt x="207" y="13"/>
                    <a:pt x="187" y="19"/>
                  </a:cubicBezTo>
                  <a:cubicBezTo>
                    <a:pt x="146" y="32"/>
                    <a:pt x="111" y="53"/>
                    <a:pt x="78" y="80"/>
                  </a:cubicBezTo>
                  <a:cubicBezTo>
                    <a:pt x="64" y="93"/>
                    <a:pt x="52" y="107"/>
                    <a:pt x="39" y="122"/>
                  </a:cubicBezTo>
                  <a:cubicBezTo>
                    <a:pt x="29" y="135"/>
                    <a:pt x="21" y="150"/>
                    <a:pt x="14" y="168"/>
                  </a:cubicBezTo>
                  <a:cubicBezTo>
                    <a:pt x="2" y="198"/>
                    <a:pt x="1" y="230"/>
                    <a:pt x="10" y="260"/>
                  </a:cubicBezTo>
                  <a:cubicBezTo>
                    <a:pt x="14" y="276"/>
                    <a:pt x="22" y="291"/>
                    <a:pt x="35" y="303"/>
                  </a:cubicBezTo>
                  <a:cubicBezTo>
                    <a:pt x="51" y="324"/>
                    <a:pt x="70" y="337"/>
                    <a:pt x="96" y="345"/>
                  </a:cubicBezTo>
                  <a:cubicBezTo>
                    <a:pt x="119" y="359"/>
                    <a:pt x="146" y="366"/>
                    <a:pt x="174" y="367"/>
                  </a:cubicBezTo>
                  <a:cubicBezTo>
                    <a:pt x="183" y="368"/>
                    <a:pt x="192" y="369"/>
                    <a:pt x="200" y="369"/>
                  </a:cubicBezTo>
                  <a:cubicBezTo>
                    <a:pt x="223" y="369"/>
                    <a:pt x="246" y="365"/>
                    <a:pt x="268" y="359"/>
                  </a:cubicBezTo>
                  <a:cubicBezTo>
                    <a:pt x="300" y="354"/>
                    <a:pt x="330" y="341"/>
                    <a:pt x="360" y="325"/>
                  </a:cubicBezTo>
                  <a:cubicBezTo>
                    <a:pt x="395" y="306"/>
                    <a:pt x="424" y="279"/>
                    <a:pt x="448" y="249"/>
                  </a:cubicBezTo>
                  <a:lnTo>
                    <a:pt x="473" y="203"/>
                  </a:lnTo>
                  <a:cubicBezTo>
                    <a:pt x="482" y="171"/>
                    <a:pt x="482" y="138"/>
                    <a:pt x="473" y="107"/>
                  </a:cubicBezTo>
                  <a:cubicBezTo>
                    <a:pt x="466" y="83"/>
                    <a:pt x="452" y="62"/>
                    <a:pt x="432" y="49"/>
                  </a:cubicBezTo>
                  <a:cubicBezTo>
                    <a:pt x="414" y="30"/>
                    <a:pt x="394" y="19"/>
                    <a:pt x="367" y="12"/>
                  </a:cubicBezTo>
                  <a:cubicBezTo>
                    <a:pt x="341" y="4"/>
                    <a:pt x="315" y="0"/>
                    <a:pt x="288"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2"/>
            <p:cNvSpPr/>
            <p:nvPr/>
          </p:nvSpPr>
          <p:spPr>
            <a:xfrm>
              <a:off x="546582" y="2565275"/>
              <a:ext cx="32750" cy="25128"/>
            </a:xfrm>
            <a:custGeom>
              <a:avLst/>
              <a:gdLst/>
              <a:ahLst/>
              <a:cxnLst/>
              <a:rect l="l" t="t" r="r" b="b"/>
              <a:pathLst>
                <a:path w="782" h="600" extrusionOk="0">
                  <a:moveTo>
                    <a:pt x="524" y="0"/>
                  </a:moveTo>
                  <a:cubicBezTo>
                    <a:pt x="338" y="0"/>
                    <a:pt x="143" y="88"/>
                    <a:pt x="64" y="268"/>
                  </a:cubicBezTo>
                  <a:cubicBezTo>
                    <a:pt x="1" y="414"/>
                    <a:pt x="78" y="599"/>
                    <a:pt x="258" y="599"/>
                  </a:cubicBezTo>
                  <a:cubicBezTo>
                    <a:pt x="443" y="599"/>
                    <a:pt x="639" y="511"/>
                    <a:pt x="716" y="331"/>
                  </a:cubicBezTo>
                  <a:cubicBezTo>
                    <a:pt x="782" y="186"/>
                    <a:pt x="703" y="0"/>
                    <a:pt x="524"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2"/>
            <p:cNvSpPr/>
            <p:nvPr/>
          </p:nvSpPr>
          <p:spPr>
            <a:xfrm>
              <a:off x="394433" y="2551790"/>
              <a:ext cx="33965" cy="46194"/>
            </a:xfrm>
            <a:custGeom>
              <a:avLst/>
              <a:gdLst/>
              <a:ahLst/>
              <a:cxnLst/>
              <a:rect l="l" t="t" r="r" b="b"/>
              <a:pathLst>
                <a:path w="811" h="1103" extrusionOk="0">
                  <a:moveTo>
                    <a:pt x="451" y="0"/>
                  </a:moveTo>
                  <a:cubicBezTo>
                    <a:pt x="414" y="0"/>
                    <a:pt x="378" y="9"/>
                    <a:pt x="344" y="27"/>
                  </a:cubicBezTo>
                  <a:cubicBezTo>
                    <a:pt x="287" y="41"/>
                    <a:pt x="239" y="71"/>
                    <a:pt x="197" y="116"/>
                  </a:cubicBezTo>
                  <a:cubicBezTo>
                    <a:pt x="147" y="162"/>
                    <a:pt x="111" y="216"/>
                    <a:pt x="83" y="277"/>
                  </a:cubicBezTo>
                  <a:cubicBezTo>
                    <a:pt x="45" y="340"/>
                    <a:pt x="22" y="407"/>
                    <a:pt x="12" y="481"/>
                  </a:cubicBezTo>
                  <a:cubicBezTo>
                    <a:pt x="9" y="529"/>
                    <a:pt x="3" y="578"/>
                    <a:pt x="1" y="627"/>
                  </a:cubicBezTo>
                  <a:cubicBezTo>
                    <a:pt x="1" y="718"/>
                    <a:pt x="21" y="803"/>
                    <a:pt x="58" y="887"/>
                  </a:cubicBezTo>
                  <a:cubicBezTo>
                    <a:pt x="79" y="921"/>
                    <a:pt x="100" y="952"/>
                    <a:pt x="121" y="986"/>
                  </a:cubicBezTo>
                  <a:cubicBezTo>
                    <a:pt x="172" y="1045"/>
                    <a:pt x="233" y="1081"/>
                    <a:pt x="307" y="1097"/>
                  </a:cubicBezTo>
                  <a:cubicBezTo>
                    <a:pt x="324" y="1101"/>
                    <a:pt x="342" y="1103"/>
                    <a:pt x="358" y="1103"/>
                  </a:cubicBezTo>
                  <a:cubicBezTo>
                    <a:pt x="396" y="1103"/>
                    <a:pt x="432" y="1094"/>
                    <a:pt x="466" y="1079"/>
                  </a:cubicBezTo>
                  <a:cubicBezTo>
                    <a:pt x="524" y="1064"/>
                    <a:pt x="571" y="1032"/>
                    <a:pt x="613" y="988"/>
                  </a:cubicBezTo>
                  <a:cubicBezTo>
                    <a:pt x="662" y="943"/>
                    <a:pt x="700" y="889"/>
                    <a:pt x="727" y="828"/>
                  </a:cubicBezTo>
                  <a:cubicBezTo>
                    <a:pt x="764" y="765"/>
                    <a:pt x="788" y="698"/>
                    <a:pt x="798" y="624"/>
                  </a:cubicBezTo>
                  <a:cubicBezTo>
                    <a:pt x="802" y="576"/>
                    <a:pt x="807" y="525"/>
                    <a:pt x="810" y="477"/>
                  </a:cubicBezTo>
                  <a:cubicBezTo>
                    <a:pt x="810" y="383"/>
                    <a:pt x="790" y="299"/>
                    <a:pt x="753" y="216"/>
                  </a:cubicBezTo>
                  <a:cubicBezTo>
                    <a:pt x="730" y="182"/>
                    <a:pt x="710" y="150"/>
                    <a:pt x="688" y="116"/>
                  </a:cubicBezTo>
                  <a:cubicBezTo>
                    <a:pt x="639" y="58"/>
                    <a:pt x="578" y="21"/>
                    <a:pt x="504" y="6"/>
                  </a:cubicBezTo>
                  <a:cubicBezTo>
                    <a:pt x="486" y="2"/>
                    <a:pt x="468" y="0"/>
                    <a:pt x="45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2"/>
            <p:cNvSpPr/>
            <p:nvPr/>
          </p:nvSpPr>
          <p:spPr>
            <a:xfrm>
              <a:off x="580378" y="2621645"/>
              <a:ext cx="36184" cy="30782"/>
            </a:xfrm>
            <a:custGeom>
              <a:avLst/>
              <a:gdLst/>
              <a:ahLst/>
              <a:cxnLst/>
              <a:rect l="l" t="t" r="r" b="b"/>
              <a:pathLst>
                <a:path w="864" h="735" extrusionOk="0">
                  <a:moveTo>
                    <a:pt x="471" y="0"/>
                  </a:moveTo>
                  <a:cubicBezTo>
                    <a:pt x="126" y="0"/>
                    <a:pt x="0" y="735"/>
                    <a:pt x="391" y="735"/>
                  </a:cubicBezTo>
                  <a:cubicBezTo>
                    <a:pt x="736" y="734"/>
                    <a:pt x="864" y="0"/>
                    <a:pt x="471" y="0"/>
                  </a:cubicBezTo>
                  <a:close/>
                </a:path>
              </a:pathLst>
            </a:custGeom>
            <a:solidFill>
              <a:srgbClr val="C20201">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4"/>
            </a:gs>
            <a:gs pos="15000">
              <a:schemeClr val="accent3"/>
            </a:gs>
            <a:gs pos="52000">
              <a:schemeClr val="lt1"/>
            </a:gs>
            <a:gs pos="100000">
              <a:schemeClr val="lt1"/>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72700"/>
          </a:xfrm>
          <a:prstGeom prst="rect">
            <a:avLst/>
          </a:prstGeom>
          <a:noFill/>
          <a:ln>
            <a:noFill/>
          </a:ln>
        </p:spPr>
        <p:txBody>
          <a:bodyPr spcFirstLastPara="1" wrap="square" lIns="91425" tIns="91425" rIns="91425" bIns="91425" anchor="t" anchorCtr="0">
            <a:noAutofit/>
          </a:bodyPr>
          <a:lstStyle>
            <a:lvl1pPr lvl="0" rtl="0">
              <a:lnSpc>
                <a:spcPct val="90000"/>
              </a:lnSpc>
              <a:spcBef>
                <a:spcPts val="0"/>
              </a:spcBef>
              <a:spcAft>
                <a:spcPts val="0"/>
              </a:spcAft>
              <a:buClr>
                <a:schemeClr val="dk1"/>
              </a:buClr>
              <a:buSzPts val="3000"/>
              <a:buFont typeface="Secular One"/>
              <a:buNone/>
              <a:defRPr sz="3000">
                <a:solidFill>
                  <a:schemeClr val="dk1"/>
                </a:solidFill>
                <a:latin typeface="Secular One"/>
                <a:ea typeface="Secular One"/>
                <a:cs typeface="Secular One"/>
                <a:sym typeface="Secular One"/>
              </a:defRPr>
            </a:lvl1pPr>
            <a:lvl2pPr lvl="1" rtl="0">
              <a:lnSpc>
                <a:spcPct val="90000"/>
              </a:lnSpc>
              <a:spcBef>
                <a:spcPts val="0"/>
              </a:spcBef>
              <a:spcAft>
                <a:spcPts val="0"/>
              </a:spcAft>
              <a:buClr>
                <a:schemeClr val="dk1"/>
              </a:buClr>
              <a:buSzPts val="3000"/>
              <a:buFont typeface="Secular One"/>
              <a:buNone/>
              <a:defRPr sz="3000">
                <a:solidFill>
                  <a:schemeClr val="dk1"/>
                </a:solidFill>
                <a:latin typeface="Secular One"/>
                <a:ea typeface="Secular One"/>
                <a:cs typeface="Secular One"/>
                <a:sym typeface="Secular One"/>
              </a:defRPr>
            </a:lvl2pPr>
            <a:lvl3pPr lvl="2" rtl="0">
              <a:lnSpc>
                <a:spcPct val="90000"/>
              </a:lnSpc>
              <a:spcBef>
                <a:spcPts val="0"/>
              </a:spcBef>
              <a:spcAft>
                <a:spcPts val="0"/>
              </a:spcAft>
              <a:buClr>
                <a:schemeClr val="dk1"/>
              </a:buClr>
              <a:buSzPts val="3000"/>
              <a:buFont typeface="Secular One"/>
              <a:buNone/>
              <a:defRPr sz="3000">
                <a:solidFill>
                  <a:schemeClr val="dk1"/>
                </a:solidFill>
                <a:latin typeface="Secular One"/>
                <a:ea typeface="Secular One"/>
                <a:cs typeface="Secular One"/>
                <a:sym typeface="Secular One"/>
              </a:defRPr>
            </a:lvl3pPr>
            <a:lvl4pPr lvl="3" rtl="0">
              <a:lnSpc>
                <a:spcPct val="90000"/>
              </a:lnSpc>
              <a:spcBef>
                <a:spcPts val="0"/>
              </a:spcBef>
              <a:spcAft>
                <a:spcPts val="0"/>
              </a:spcAft>
              <a:buClr>
                <a:schemeClr val="dk1"/>
              </a:buClr>
              <a:buSzPts val="3000"/>
              <a:buFont typeface="Secular One"/>
              <a:buNone/>
              <a:defRPr sz="3000">
                <a:solidFill>
                  <a:schemeClr val="dk1"/>
                </a:solidFill>
                <a:latin typeface="Secular One"/>
                <a:ea typeface="Secular One"/>
                <a:cs typeface="Secular One"/>
                <a:sym typeface="Secular One"/>
              </a:defRPr>
            </a:lvl4pPr>
            <a:lvl5pPr lvl="4" rtl="0">
              <a:lnSpc>
                <a:spcPct val="90000"/>
              </a:lnSpc>
              <a:spcBef>
                <a:spcPts val="0"/>
              </a:spcBef>
              <a:spcAft>
                <a:spcPts val="0"/>
              </a:spcAft>
              <a:buClr>
                <a:schemeClr val="dk1"/>
              </a:buClr>
              <a:buSzPts val="3000"/>
              <a:buFont typeface="Secular One"/>
              <a:buNone/>
              <a:defRPr sz="3000">
                <a:solidFill>
                  <a:schemeClr val="dk1"/>
                </a:solidFill>
                <a:latin typeface="Secular One"/>
                <a:ea typeface="Secular One"/>
                <a:cs typeface="Secular One"/>
                <a:sym typeface="Secular One"/>
              </a:defRPr>
            </a:lvl5pPr>
            <a:lvl6pPr lvl="5" rtl="0">
              <a:lnSpc>
                <a:spcPct val="90000"/>
              </a:lnSpc>
              <a:spcBef>
                <a:spcPts val="0"/>
              </a:spcBef>
              <a:spcAft>
                <a:spcPts val="0"/>
              </a:spcAft>
              <a:buClr>
                <a:schemeClr val="dk1"/>
              </a:buClr>
              <a:buSzPts val="3000"/>
              <a:buFont typeface="Secular One"/>
              <a:buNone/>
              <a:defRPr sz="3000">
                <a:solidFill>
                  <a:schemeClr val="dk1"/>
                </a:solidFill>
                <a:latin typeface="Secular One"/>
                <a:ea typeface="Secular One"/>
                <a:cs typeface="Secular One"/>
                <a:sym typeface="Secular One"/>
              </a:defRPr>
            </a:lvl6pPr>
            <a:lvl7pPr lvl="6" rtl="0">
              <a:lnSpc>
                <a:spcPct val="90000"/>
              </a:lnSpc>
              <a:spcBef>
                <a:spcPts val="0"/>
              </a:spcBef>
              <a:spcAft>
                <a:spcPts val="0"/>
              </a:spcAft>
              <a:buClr>
                <a:schemeClr val="dk1"/>
              </a:buClr>
              <a:buSzPts val="3000"/>
              <a:buFont typeface="Secular One"/>
              <a:buNone/>
              <a:defRPr sz="3000">
                <a:solidFill>
                  <a:schemeClr val="dk1"/>
                </a:solidFill>
                <a:latin typeface="Secular One"/>
                <a:ea typeface="Secular One"/>
                <a:cs typeface="Secular One"/>
                <a:sym typeface="Secular One"/>
              </a:defRPr>
            </a:lvl7pPr>
            <a:lvl8pPr lvl="7" rtl="0">
              <a:lnSpc>
                <a:spcPct val="90000"/>
              </a:lnSpc>
              <a:spcBef>
                <a:spcPts val="0"/>
              </a:spcBef>
              <a:spcAft>
                <a:spcPts val="0"/>
              </a:spcAft>
              <a:buClr>
                <a:schemeClr val="dk1"/>
              </a:buClr>
              <a:buSzPts val="3000"/>
              <a:buFont typeface="Secular One"/>
              <a:buNone/>
              <a:defRPr sz="3000">
                <a:solidFill>
                  <a:schemeClr val="dk1"/>
                </a:solidFill>
                <a:latin typeface="Secular One"/>
                <a:ea typeface="Secular One"/>
                <a:cs typeface="Secular One"/>
                <a:sym typeface="Secular One"/>
              </a:defRPr>
            </a:lvl8pPr>
            <a:lvl9pPr lvl="8" rtl="0">
              <a:lnSpc>
                <a:spcPct val="90000"/>
              </a:lnSpc>
              <a:spcBef>
                <a:spcPts val="0"/>
              </a:spcBef>
              <a:spcAft>
                <a:spcPts val="0"/>
              </a:spcAft>
              <a:buClr>
                <a:schemeClr val="dk1"/>
              </a:buClr>
              <a:buSzPts val="3000"/>
              <a:buFont typeface="Secular One"/>
              <a:buNone/>
              <a:defRPr sz="3000">
                <a:solidFill>
                  <a:schemeClr val="dk1"/>
                </a:solidFill>
                <a:latin typeface="Secular One"/>
                <a:ea typeface="Secular One"/>
                <a:cs typeface="Secular One"/>
                <a:sym typeface="Secular On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6"/>
              </a:buClr>
              <a:buSzPts val="1400"/>
              <a:buFont typeface="Catamaran"/>
              <a:buChar char="⧫"/>
              <a:defRPr>
                <a:solidFill>
                  <a:schemeClr val="dk2"/>
                </a:solidFill>
                <a:latin typeface="Catamaran"/>
                <a:ea typeface="Catamaran"/>
                <a:cs typeface="Catamaran"/>
                <a:sym typeface="Catamaran"/>
              </a:defRPr>
            </a:lvl1pPr>
            <a:lvl2pPr marL="914400" lvl="1" indent="-317500">
              <a:lnSpc>
                <a:spcPct val="100000"/>
              </a:lnSpc>
              <a:spcBef>
                <a:spcPts val="0"/>
              </a:spcBef>
              <a:spcAft>
                <a:spcPts val="0"/>
              </a:spcAft>
              <a:buClr>
                <a:schemeClr val="accent6"/>
              </a:buClr>
              <a:buSzPts val="1400"/>
              <a:buFont typeface="Catamaran"/>
              <a:buChar char="○"/>
              <a:defRPr>
                <a:solidFill>
                  <a:schemeClr val="dk2"/>
                </a:solidFill>
                <a:latin typeface="Catamaran"/>
                <a:ea typeface="Catamaran"/>
                <a:cs typeface="Catamaran"/>
                <a:sym typeface="Catamaran"/>
              </a:defRPr>
            </a:lvl2pPr>
            <a:lvl3pPr marL="1371600" lvl="2" indent="-317500">
              <a:lnSpc>
                <a:spcPct val="100000"/>
              </a:lnSpc>
              <a:spcBef>
                <a:spcPts val="0"/>
              </a:spcBef>
              <a:spcAft>
                <a:spcPts val="0"/>
              </a:spcAft>
              <a:buClr>
                <a:schemeClr val="accent6"/>
              </a:buClr>
              <a:buSzPts val="1400"/>
              <a:buFont typeface="Catamaran"/>
              <a:buChar char="■"/>
              <a:defRPr>
                <a:solidFill>
                  <a:schemeClr val="dk2"/>
                </a:solidFill>
                <a:latin typeface="Catamaran"/>
                <a:ea typeface="Catamaran"/>
                <a:cs typeface="Catamaran"/>
                <a:sym typeface="Catamaran"/>
              </a:defRPr>
            </a:lvl3pPr>
            <a:lvl4pPr marL="1828800" lvl="3" indent="-317500">
              <a:lnSpc>
                <a:spcPct val="100000"/>
              </a:lnSpc>
              <a:spcBef>
                <a:spcPts val="0"/>
              </a:spcBef>
              <a:spcAft>
                <a:spcPts val="0"/>
              </a:spcAft>
              <a:buClr>
                <a:schemeClr val="accent6"/>
              </a:buClr>
              <a:buSzPts val="1400"/>
              <a:buFont typeface="Catamaran"/>
              <a:buChar char="●"/>
              <a:defRPr>
                <a:solidFill>
                  <a:schemeClr val="dk2"/>
                </a:solidFill>
                <a:latin typeface="Catamaran"/>
                <a:ea typeface="Catamaran"/>
                <a:cs typeface="Catamaran"/>
                <a:sym typeface="Catamaran"/>
              </a:defRPr>
            </a:lvl4pPr>
            <a:lvl5pPr marL="2286000" lvl="4" indent="-317500">
              <a:lnSpc>
                <a:spcPct val="100000"/>
              </a:lnSpc>
              <a:spcBef>
                <a:spcPts val="0"/>
              </a:spcBef>
              <a:spcAft>
                <a:spcPts val="0"/>
              </a:spcAft>
              <a:buClr>
                <a:schemeClr val="accent5"/>
              </a:buClr>
              <a:buSzPts val="1400"/>
              <a:buFont typeface="Catamaran"/>
              <a:buChar char="○"/>
              <a:defRPr>
                <a:solidFill>
                  <a:schemeClr val="dk2"/>
                </a:solidFill>
                <a:latin typeface="Catamaran"/>
                <a:ea typeface="Catamaran"/>
                <a:cs typeface="Catamaran"/>
                <a:sym typeface="Catamaran"/>
              </a:defRPr>
            </a:lvl5pPr>
            <a:lvl6pPr marL="2743200" lvl="5" indent="-317500">
              <a:lnSpc>
                <a:spcPct val="100000"/>
              </a:lnSpc>
              <a:spcBef>
                <a:spcPts val="0"/>
              </a:spcBef>
              <a:spcAft>
                <a:spcPts val="0"/>
              </a:spcAft>
              <a:buClr>
                <a:schemeClr val="accent6"/>
              </a:buClr>
              <a:buSzPts val="1400"/>
              <a:buFont typeface="Catamaran"/>
              <a:buChar char="■"/>
              <a:defRPr>
                <a:solidFill>
                  <a:schemeClr val="dk2"/>
                </a:solidFill>
                <a:latin typeface="Catamaran"/>
                <a:ea typeface="Catamaran"/>
                <a:cs typeface="Catamaran"/>
                <a:sym typeface="Catamaran"/>
              </a:defRPr>
            </a:lvl6pPr>
            <a:lvl7pPr marL="3200400" lvl="6" indent="-317500">
              <a:lnSpc>
                <a:spcPct val="100000"/>
              </a:lnSpc>
              <a:spcBef>
                <a:spcPts val="0"/>
              </a:spcBef>
              <a:spcAft>
                <a:spcPts val="0"/>
              </a:spcAft>
              <a:buClr>
                <a:schemeClr val="accent6"/>
              </a:buClr>
              <a:buSzPts val="1400"/>
              <a:buFont typeface="Catamaran"/>
              <a:buChar char="●"/>
              <a:defRPr>
                <a:solidFill>
                  <a:schemeClr val="dk2"/>
                </a:solidFill>
                <a:latin typeface="Catamaran"/>
                <a:ea typeface="Catamaran"/>
                <a:cs typeface="Catamaran"/>
                <a:sym typeface="Catamaran"/>
              </a:defRPr>
            </a:lvl7pPr>
            <a:lvl8pPr marL="3657600" lvl="7" indent="-317500">
              <a:lnSpc>
                <a:spcPct val="100000"/>
              </a:lnSpc>
              <a:spcBef>
                <a:spcPts val="0"/>
              </a:spcBef>
              <a:spcAft>
                <a:spcPts val="0"/>
              </a:spcAft>
              <a:buClr>
                <a:schemeClr val="accent6"/>
              </a:buClr>
              <a:buSzPts val="1400"/>
              <a:buFont typeface="Catamaran"/>
              <a:buChar char="○"/>
              <a:defRPr>
                <a:solidFill>
                  <a:schemeClr val="dk2"/>
                </a:solidFill>
                <a:latin typeface="Catamaran"/>
                <a:ea typeface="Catamaran"/>
                <a:cs typeface="Catamaran"/>
                <a:sym typeface="Catamaran"/>
              </a:defRPr>
            </a:lvl8pPr>
            <a:lvl9pPr marL="4114800" lvl="8" indent="-317500">
              <a:lnSpc>
                <a:spcPct val="100000"/>
              </a:lnSpc>
              <a:spcBef>
                <a:spcPts val="0"/>
              </a:spcBef>
              <a:spcAft>
                <a:spcPts val="0"/>
              </a:spcAft>
              <a:buClr>
                <a:schemeClr val="accent6"/>
              </a:buClr>
              <a:buSzPts val="1400"/>
              <a:buFont typeface="Catamaran"/>
              <a:buChar char="■"/>
              <a:defRPr>
                <a:solidFill>
                  <a:schemeClr val="dk2"/>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4" r:id="rId7"/>
    <p:sldLayoutId id="2147483673" r:id="rId8"/>
    <p:sldLayoutId id="2147483678" r:id="rId9"/>
    <p:sldLayoutId id="2147483682" r:id="rId10"/>
    <p:sldLayoutId id="214748368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orient="horz" pos="606">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36"/>
          <p:cNvSpPr txBox="1">
            <a:spLocks noGrp="1"/>
          </p:cNvSpPr>
          <p:nvPr>
            <p:ph type="ctrTitle"/>
          </p:nvPr>
        </p:nvSpPr>
        <p:spPr>
          <a:xfrm>
            <a:off x="715050" y="1309038"/>
            <a:ext cx="7713900" cy="17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Skin Disease Prediction</a:t>
            </a:r>
            <a:endParaRPr dirty="0"/>
          </a:p>
        </p:txBody>
      </p:sp>
      <p:sp>
        <p:nvSpPr>
          <p:cNvPr id="1442" name="Google Shape;1442;p36"/>
          <p:cNvSpPr txBox="1">
            <a:spLocks noGrp="1"/>
          </p:cNvSpPr>
          <p:nvPr>
            <p:ph type="subTitle" idx="1"/>
          </p:nvPr>
        </p:nvSpPr>
        <p:spPr>
          <a:xfrm>
            <a:off x="1248450" y="3516050"/>
            <a:ext cx="6647100" cy="409500"/>
          </a:xfrm>
          <a:prstGeom prst="rect">
            <a:avLst/>
          </a:prstGeom>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Using Deep Learning</a:t>
            </a:r>
            <a:endParaRPr dirty="0"/>
          </a:p>
        </p:txBody>
      </p:sp>
      <p:cxnSp>
        <p:nvCxnSpPr>
          <p:cNvPr id="1443" name="Google Shape;1443;p36"/>
          <p:cNvCxnSpPr/>
          <p:nvPr/>
        </p:nvCxnSpPr>
        <p:spPr>
          <a:xfrm>
            <a:off x="1248450" y="3301150"/>
            <a:ext cx="6647100" cy="0"/>
          </a:xfrm>
          <a:prstGeom prst="straightConnector1">
            <a:avLst/>
          </a:prstGeom>
          <a:noFill/>
          <a:ln w="9525" cap="flat" cmpd="sng">
            <a:solidFill>
              <a:schemeClr val="accent5"/>
            </a:solidFill>
            <a:prstDash val="solid"/>
            <a:round/>
            <a:headEnd type="oval" w="med" len="med"/>
            <a:tailEnd type="oval"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60"/>
          <p:cNvSpPr/>
          <p:nvPr/>
        </p:nvSpPr>
        <p:spPr>
          <a:xfrm>
            <a:off x="820749" y="2425063"/>
            <a:ext cx="791400" cy="7449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100">
                <a:solidFill>
                  <a:schemeClr val="accent6"/>
                </a:solidFill>
                <a:latin typeface="Secular One"/>
                <a:ea typeface="Secular One"/>
                <a:cs typeface="Secular One"/>
                <a:sym typeface="Secular One"/>
              </a:rPr>
              <a:t>01</a:t>
            </a:r>
            <a:endParaRPr sz="3100">
              <a:solidFill>
                <a:schemeClr val="accent6"/>
              </a:solidFill>
              <a:latin typeface="Secular One"/>
              <a:ea typeface="Secular One"/>
              <a:cs typeface="Secular One"/>
              <a:sym typeface="Secular One"/>
            </a:endParaRPr>
          </a:p>
        </p:txBody>
      </p:sp>
      <p:sp>
        <p:nvSpPr>
          <p:cNvPr id="2004" name="Google Shape;2004;p60"/>
          <p:cNvSpPr/>
          <p:nvPr/>
        </p:nvSpPr>
        <p:spPr>
          <a:xfrm>
            <a:off x="2480263" y="2420049"/>
            <a:ext cx="791400" cy="7449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100" dirty="0">
                <a:solidFill>
                  <a:schemeClr val="accent6"/>
                </a:solidFill>
                <a:latin typeface="Secular One"/>
                <a:ea typeface="Secular One"/>
                <a:cs typeface="Secular One"/>
                <a:sym typeface="Secular One"/>
              </a:rPr>
              <a:t>02</a:t>
            </a:r>
            <a:endParaRPr sz="3100" dirty="0">
              <a:solidFill>
                <a:schemeClr val="accent6"/>
              </a:solidFill>
              <a:latin typeface="Secular One"/>
              <a:ea typeface="Secular One"/>
              <a:cs typeface="Secular One"/>
              <a:sym typeface="Secular One"/>
            </a:endParaRPr>
          </a:p>
        </p:txBody>
      </p:sp>
      <p:sp>
        <p:nvSpPr>
          <p:cNvPr id="2005" name="Google Shape;2005;p60"/>
          <p:cNvSpPr/>
          <p:nvPr/>
        </p:nvSpPr>
        <p:spPr>
          <a:xfrm>
            <a:off x="4216000" y="2420049"/>
            <a:ext cx="791400" cy="7449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100" dirty="0">
                <a:solidFill>
                  <a:schemeClr val="accent6"/>
                </a:solidFill>
                <a:latin typeface="Secular One"/>
                <a:ea typeface="Secular One"/>
                <a:cs typeface="Secular One"/>
                <a:sym typeface="Secular One"/>
              </a:rPr>
              <a:t>03</a:t>
            </a:r>
            <a:endParaRPr sz="3100" dirty="0">
              <a:solidFill>
                <a:schemeClr val="accent6"/>
              </a:solidFill>
              <a:latin typeface="Secular One"/>
              <a:ea typeface="Secular One"/>
              <a:cs typeface="Secular One"/>
              <a:sym typeface="Secular One"/>
            </a:endParaRPr>
          </a:p>
        </p:txBody>
      </p:sp>
      <p:sp>
        <p:nvSpPr>
          <p:cNvPr id="2006" name="Google Shape;2006;p60"/>
          <p:cNvSpPr/>
          <p:nvPr/>
        </p:nvSpPr>
        <p:spPr>
          <a:xfrm>
            <a:off x="5937744" y="2425063"/>
            <a:ext cx="791400" cy="7449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100" dirty="0">
                <a:solidFill>
                  <a:schemeClr val="accent6"/>
                </a:solidFill>
                <a:latin typeface="Secular One"/>
                <a:ea typeface="Secular One"/>
                <a:cs typeface="Secular One"/>
                <a:sym typeface="Secular One"/>
              </a:rPr>
              <a:t>04</a:t>
            </a:r>
            <a:endParaRPr sz="3100" dirty="0">
              <a:solidFill>
                <a:schemeClr val="accent6"/>
              </a:solidFill>
              <a:latin typeface="Secular One"/>
              <a:ea typeface="Secular One"/>
              <a:cs typeface="Secular One"/>
              <a:sym typeface="Secular One"/>
            </a:endParaRPr>
          </a:p>
        </p:txBody>
      </p:sp>
      <p:sp>
        <p:nvSpPr>
          <p:cNvPr id="2007" name="Google Shape;2007;p60"/>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Disadvantages of existing system</a:t>
            </a:r>
            <a:endParaRPr dirty="0"/>
          </a:p>
        </p:txBody>
      </p:sp>
      <p:sp>
        <p:nvSpPr>
          <p:cNvPr id="2008" name="Google Shape;2008;p60"/>
          <p:cNvSpPr txBox="1"/>
          <p:nvPr/>
        </p:nvSpPr>
        <p:spPr>
          <a:xfrm>
            <a:off x="262328" y="1689988"/>
            <a:ext cx="1956300" cy="38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dirty="0">
                <a:solidFill>
                  <a:schemeClr val="dk1"/>
                </a:solidFill>
                <a:latin typeface="Secular One"/>
                <a:ea typeface="Secular One"/>
                <a:cs typeface="Secular One"/>
                <a:sym typeface="Secular One"/>
              </a:rPr>
              <a:t>Cost</a:t>
            </a:r>
            <a:endParaRPr sz="1900" dirty="0">
              <a:solidFill>
                <a:schemeClr val="dk1"/>
              </a:solidFill>
              <a:latin typeface="Secular One"/>
              <a:ea typeface="Secular One"/>
              <a:cs typeface="Secular One"/>
              <a:sym typeface="Secular One"/>
            </a:endParaRPr>
          </a:p>
        </p:txBody>
      </p:sp>
      <p:sp>
        <p:nvSpPr>
          <p:cNvPr id="2010" name="Google Shape;2010;p60"/>
          <p:cNvSpPr txBox="1"/>
          <p:nvPr/>
        </p:nvSpPr>
        <p:spPr>
          <a:xfrm>
            <a:off x="3599627" y="1562891"/>
            <a:ext cx="1956300" cy="38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i="0" dirty="0">
                <a:effectLst/>
                <a:latin typeface="Söhne"/>
              </a:rPr>
              <a:t>Diagnostic Errors</a:t>
            </a:r>
            <a:endParaRPr sz="1500" dirty="0">
              <a:solidFill>
                <a:schemeClr val="dk1"/>
              </a:solidFill>
              <a:latin typeface="Secular One"/>
              <a:ea typeface="Secular One"/>
              <a:cs typeface="Secular One"/>
              <a:sym typeface="Secular One"/>
            </a:endParaRPr>
          </a:p>
        </p:txBody>
      </p:sp>
      <p:sp>
        <p:nvSpPr>
          <p:cNvPr id="2012" name="Google Shape;2012;p60"/>
          <p:cNvSpPr txBox="1"/>
          <p:nvPr/>
        </p:nvSpPr>
        <p:spPr>
          <a:xfrm>
            <a:off x="1871788" y="3463470"/>
            <a:ext cx="1953900" cy="38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dirty="0">
                <a:solidFill>
                  <a:schemeClr val="dk1"/>
                </a:solidFill>
                <a:latin typeface="Secular One"/>
                <a:ea typeface="Secular One"/>
                <a:cs typeface="Secular One"/>
                <a:sym typeface="Secular One"/>
              </a:rPr>
              <a:t>Time</a:t>
            </a:r>
            <a:endParaRPr sz="1900" dirty="0">
              <a:solidFill>
                <a:schemeClr val="dk1"/>
              </a:solidFill>
              <a:latin typeface="Secular One"/>
              <a:ea typeface="Secular One"/>
              <a:cs typeface="Secular One"/>
              <a:sym typeface="Secular One"/>
            </a:endParaRPr>
          </a:p>
        </p:txBody>
      </p:sp>
      <p:sp>
        <p:nvSpPr>
          <p:cNvPr id="2014" name="Google Shape;2014;p60"/>
          <p:cNvSpPr txBox="1"/>
          <p:nvPr/>
        </p:nvSpPr>
        <p:spPr>
          <a:xfrm>
            <a:off x="5245441" y="3691740"/>
            <a:ext cx="1953900" cy="38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i="0" dirty="0">
                <a:effectLst/>
                <a:latin typeface="Catamaran"/>
              </a:rPr>
              <a:t>Underdiagnosis</a:t>
            </a:r>
          </a:p>
          <a:p>
            <a:pPr marL="0" lvl="0" indent="0" algn="ctr" rtl="0">
              <a:spcBef>
                <a:spcPts val="0"/>
              </a:spcBef>
              <a:spcAft>
                <a:spcPts val="0"/>
              </a:spcAft>
              <a:buNone/>
            </a:pPr>
            <a:r>
              <a:rPr lang="en-US" sz="1500" b="1" i="0" dirty="0">
                <a:effectLst/>
                <a:latin typeface="Catamaran"/>
              </a:rPr>
              <a:t> and</a:t>
            </a:r>
          </a:p>
          <a:p>
            <a:pPr marL="0" lvl="0" indent="0" algn="ctr" rtl="0">
              <a:spcBef>
                <a:spcPts val="0"/>
              </a:spcBef>
              <a:spcAft>
                <a:spcPts val="0"/>
              </a:spcAft>
              <a:buNone/>
            </a:pPr>
            <a:r>
              <a:rPr lang="en-US" sz="1500" b="1" i="0" dirty="0">
                <a:effectLst/>
                <a:latin typeface="Catamaran"/>
              </a:rPr>
              <a:t> Overdiagnosis</a:t>
            </a:r>
            <a:endParaRPr sz="1500" dirty="0">
              <a:solidFill>
                <a:schemeClr val="dk1"/>
              </a:solidFill>
              <a:latin typeface="Catamaran"/>
              <a:ea typeface="Secular One"/>
              <a:cs typeface="Secular One"/>
              <a:sym typeface="Secular One"/>
            </a:endParaRPr>
          </a:p>
        </p:txBody>
      </p:sp>
      <p:cxnSp>
        <p:nvCxnSpPr>
          <p:cNvPr id="2016" name="Google Shape;2016;p60"/>
          <p:cNvCxnSpPr>
            <a:cxnSpLocks/>
            <a:stCxn id="2003" idx="0"/>
          </p:cNvCxnSpPr>
          <p:nvPr/>
        </p:nvCxnSpPr>
        <p:spPr>
          <a:xfrm rot="10800000">
            <a:off x="1216449" y="2200663"/>
            <a:ext cx="0" cy="224400"/>
          </a:xfrm>
          <a:prstGeom prst="straightConnector1">
            <a:avLst/>
          </a:prstGeom>
          <a:noFill/>
          <a:ln w="9525" cap="flat" cmpd="sng">
            <a:solidFill>
              <a:schemeClr val="dk1"/>
            </a:solidFill>
            <a:prstDash val="solid"/>
            <a:round/>
            <a:headEnd type="none" w="med" len="med"/>
            <a:tailEnd type="oval" w="med" len="med"/>
          </a:ln>
        </p:spPr>
      </p:cxnSp>
      <p:cxnSp>
        <p:nvCxnSpPr>
          <p:cNvPr id="2017" name="Google Shape;2017;p60"/>
          <p:cNvCxnSpPr>
            <a:cxnSpLocks/>
          </p:cNvCxnSpPr>
          <p:nvPr/>
        </p:nvCxnSpPr>
        <p:spPr>
          <a:xfrm flipV="1">
            <a:off x="4526666" y="2020803"/>
            <a:ext cx="0" cy="381096"/>
          </a:xfrm>
          <a:prstGeom prst="straightConnector1">
            <a:avLst/>
          </a:prstGeom>
          <a:noFill/>
          <a:ln w="9525" cap="flat" cmpd="sng">
            <a:solidFill>
              <a:schemeClr val="dk1"/>
            </a:solidFill>
            <a:prstDash val="solid"/>
            <a:round/>
            <a:headEnd type="none" w="med" len="med"/>
            <a:tailEnd type="oval" w="med" len="med"/>
          </a:ln>
        </p:spPr>
      </p:cxnSp>
      <p:cxnSp>
        <p:nvCxnSpPr>
          <p:cNvPr id="2018" name="Google Shape;2018;p60"/>
          <p:cNvCxnSpPr>
            <a:cxnSpLocks/>
            <a:stCxn id="2004" idx="2"/>
          </p:cNvCxnSpPr>
          <p:nvPr/>
        </p:nvCxnSpPr>
        <p:spPr>
          <a:xfrm flipH="1">
            <a:off x="2874602" y="3164949"/>
            <a:ext cx="1361" cy="248776"/>
          </a:xfrm>
          <a:prstGeom prst="straightConnector1">
            <a:avLst/>
          </a:prstGeom>
          <a:noFill/>
          <a:ln w="9525" cap="flat" cmpd="sng">
            <a:solidFill>
              <a:schemeClr val="dk1"/>
            </a:solidFill>
            <a:prstDash val="solid"/>
            <a:round/>
            <a:headEnd type="none" w="med" len="med"/>
            <a:tailEnd type="oval" w="med" len="med"/>
          </a:ln>
        </p:spPr>
      </p:cxnSp>
      <p:cxnSp>
        <p:nvCxnSpPr>
          <p:cNvPr id="2019" name="Google Shape;2019;p60"/>
          <p:cNvCxnSpPr>
            <a:cxnSpLocks/>
            <a:stCxn id="2006" idx="2"/>
          </p:cNvCxnSpPr>
          <p:nvPr/>
        </p:nvCxnSpPr>
        <p:spPr>
          <a:xfrm>
            <a:off x="6333444" y="3169963"/>
            <a:ext cx="0" cy="243900"/>
          </a:xfrm>
          <a:prstGeom prst="straightConnector1">
            <a:avLst/>
          </a:prstGeom>
          <a:noFill/>
          <a:ln w="9525" cap="flat" cmpd="sng">
            <a:solidFill>
              <a:schemeClr val="dk1"/>
            </a:solidFill>
            <a:prstDash val="solid"/>
            <a:round/>
            <a:headEnd type="none" w="med" len="med"/>
            <a:tailEnd type="oval" w="med" len="med"/>
          </a:ln>
        </p:spPr>
      </p:cxnSp>
      <p:cxnSp>
        <p:nvCxnSpPr>
          <p:cNvPr id="2020" name="Google Shape;2020;p60"/>
          <p:cNvCxnSpPr>
            <a:stCxn id="2003" idx="3"/>
            <a:endCxn id="2004" idx="1"/>
          </p:cNvCxnSpPr>
          <p:nvPr/>
        </p:nvCxnSpPr>
        <p:spPr>
          <a:xfrm flipV="1">
            <a:off x="1612149" y="2792499"/>
            <a:ext cx="868114" cy="5014"/>
          </a:xfrm>
          <a:prstGeom prst="straightConnector1">
            <a:avLst/>
          </a:prstGeom>
          <a:noFill/>
          <a:ln w="9525" cap="flat" cmpd="sng">
            <a:solidFill>
              <a:schemeClr val="dk1"/>
            </a:solidFill>
            <a:prstDash val="solid"/>
            <a:round/>
            <a:headEnd type="none" w="med" len="med"/>
            <a:tailEnd type="oval" w="med" len="med"/>
          </a:ln>
        </p:spPr>
      </p:cxnSp>
      <p:cxnSp>
        <p:nvCxnSpPr>
          <p:cNvPr id="2021" name="Google Shape;2021;p60"/>
          <p:cNvCxnSpPr>
            <a:cxnSpLocks/>
            <a:stCxn id="2004" idx="3"/>
            <a:endCxn id="2005" idx="1"/>
          </p:cNvCxnSpPr>
          <p:nvPr/>
        </p:nvCxnSpPr>
        <p:spPr>
          <a:xfrm>
            <a:off x="3271663" y="2792499"/>
            <a:ext cx="944337" cy="0"/>
          </a:xfrm>
          <a:prstGeom prst="straightConnector1">
            <a:avLst/>
          </a:prstGeom>
          <a:noFill/>
          <a:ln w="9525" cap="flat" cmpd="sng">
            <a:solidFill>
              <a:schemeClr val="dk1"/>
            </a:solidFill>
            <a:prstDash val="solid"/>
            <a:round/>
            <a:headEnd type="none" w="med" len="med"/>
            <a:tailEnd type="oval" w="med" len="med"/>
          </a:ln>
        </p:spPr>
      </p:cxnSp>
      <p:cxnSp>
        <p:nvCxnSpPr>
          <p:cNvPr id="2022" name="Google Shape;2022;p60"/>
          <p:cNvCxnSpPr>
            <a:stCxn id="2005" idx="3"/>
            <a:endCxn id="2006" idx="1"/>
          </p:cNvCxnSpPr>
          <p:nvPr/>
        </p:nvCxnSpPr>
        <p:spPr>
          <a:xfrm>
            <a:off x="5007400" y="2792499"/>
            <a:ext cx="930344" cy="5014"/>
          </a:xfrm>
          <a:prstGeom prst="straightConnector1">
            <a:avLst/>
          </a:prstGeom>
          <a:noFill/>
          <a:ln w="9525" cap="flat" cmpd="sng">
            <a:solidFill>
              <a:schemeClr val="dk1"/>
            </a:solidFill>
            <a:prstDash val="solid"/>
            <a:round/>
            <a:headEnd type="none" w="med" len="med"/>
            <a:tailEnd type="oval" w="med" len="med"/>
          </a:ln>
        </p:spPr>
      </p:cxnSp>
      <p:sp>
        <p:nvSpPr>
          <p:cNvPr id="2023" name="Google Shape;2023;p60"/>
          <p:cNvSpPr/>
          <p:nvPr/>
        </p:nvSpPr>
        <p:spPr>
          <a:xfrm>
            <a:off x="870848" y="3518038"/>
            <a:ext cx="691200" cy="691200"/>
          </a:xfrm>
          <a:prstGeom prst="round2SameRect">
            <a:avLst>
              <a:gd name="adj1" fmla="val 50000"/>
              <a:gd name="adj2" fmla="val 0"/>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0"/>
          <p:cNvSpPr/>
          <p:nvPr/>
        </p:nvSpPr>
        <p:spPr>
          <a:xfrm>
            <a:off x="4249573" y="3490232"/>
            <a:ext cx="691200" cy="691200"/>
          </a:xfrm>
          <a:prstGeom prst="round2SameRect">
            <a:avLst>
              <a:gd name="adj1" fmla="val 50000"/>
              <a:gd name="adj2" fmla="val 0"/>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60"/>
          <p:cNvSpPr/>
          <p:nvPr/>
        </p:nvSpPr>
        <p:spPr>
          <a:xfrm>
            <a:off x="5996008" y="1420788"/>
            <a:ext cx="691200" cy="691200"/>
          </a:xfrm>
          <a:prstGeom prst="round2SameRect">
            <a:avLst>
              <a:gd name="adj1" fmla="val 50000"/>
              <a:gd name="adj2" fmla="val 0"/>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6" name="Google Shape;2026;p60"/>
          <p:cNvCxnSpPr>
            <a:stCxn id="2003" idx="2"/>
            <a:endCxn id="2023" idx="3"/>
          </p:cNvCxnSpPr>
          <p:nvPr/>
        </p:nvCxnSpPr>
        <p:spPr>
          <a:xfrm>
            <a:off x="1216449" y="3169963"/>
            <a:ext cx="0" cy="348000"/>
          </a:xfrm>
          <a:prstGeom prst="straightConnector1">
            <a:avLst/>
          </a:prstGeom>
          <a:noFill/>
          <a:ln w="9525" cap="flat" cmpd="sng">
            <a:solidFill>
              <a:schemeClr val="dk1"/>
            </a:solidFill>
            <a:prstDash val="solid"/>
            <a:round/>
            <a:headEnd type="none" w="med" len="med"/>
            <a:tailEnd type="none" w="med" len="med"/>
          </a:ln>
        </p:spPr>
      </p:cxnSp>
      <p:cxnSp>
        <p:nvCxnSpPr>
          <p:cNvPr id="2027" name="Google Shape;2027;p60"/>
          <p:cNvCxnSpPr>
            <a:cxnSpLocks/>
            <a:stCxn id="2005" idx="2"/>
            <a:endCxn id="2024" idx="3"/>
          </p:cNvCxnSpPr>
          <p:nvPr/>
        </p:nvCxnSpPr>
        <p:spPr>
          <a:xfrm flipH="1">
            <a:off x="4595173" y="3164949"/>
            <a:ext cx="16527" cy="325283"/>
          </a:xfrm>
          <a:prstGeom prst="straightConnector1">
            <a:avLst/>
          </a:prstGeom>
          <a:noFill/>
          <a:ln w="9525" cap="flat" cmpd="sng">
            <a:solidFill>
              <a:schemeClr val="dk1"/>
            </a:solidFill>
            <a:prstDash val="solid"/>
            <a:round/>
            <a:headEnd type="none" w="med" len="med"/>
            <a:tailEnd type="none" w="med" len="med"/>
          </a:ln>
        </p:spPr>
      </p:cxnSp>
      <p:cxnSp>
        <p:nvCxnSpPr>
          <p:cNvPr id="2028" name="Google Shape;2028;p60"/>
          <p:cNvCxnSpPr>
            <a:stCxn id="2029" idx="1"/>
            <a:endCxn id="2004" idx="0"/>
          </p:cNvCxnSpPr>
          <p:nvPr/>
        </p:nvCxnSpPr>
        <p:spPr>
          <a:xfrm>
            <a:off x="2875963" y="2127666"/>
            <a:ext cx="0" cy="292383"/>
          </a:xfrm>
          <a:prstGeom prst="straightConnector1">
            <a:avLst/>
          </a:prstGeom>
          <a:noFill/>
          <a:ln w="9525" cap="flat" cmpd="sng">
            <a:solidFill>
              <a:schemeClr val="dk1"/>
            </a:solidFill>
            <a:prstDash val="solid"/>
            <a:round/>
            <a:headEnd type="none" w="med" len="med"/>
            <a:tailEnd type="none" w="med" len="med"/>
          </a:ln>
        </p:spPr>
      </p:cxnSp>
      <p:cxnSp>
        <p:nvCxnSpPr>
          <p:cNvPr id="2030" name="Google Shape;2030;p60"/>
          <p:cNvCxnSpPr>
            <a:cxnSpLocks/>
            <a:endCxn id="2006" idx="0"/>
          </p:cNvCxnSpPr>
          <p:nvPr/>
        </p:nvCxnSpPr>
        <p:spPr>
          <a:xfrm>
            <a:off x="6333444" y="2111988"/>
            <a:ext cx="0" cy="313200"/>
          </a:xfrm>
          <a:prstGeom prst="straightConnector1">
            <a:avLst/>
          </a:prstGeom>
          <a:noFill/>
          <a:ln w="9525" cap="flat" cmpd="sng">
            <a:solidFill>
              <a:schemeClr val="dk1"/>
            </a:solidFill>
            <a:prstDash val="solid"/>
            <a:round/>
            <a:headEnd type="none" w="med" len="med"/>
            <a:tailEnd type="none" w="med" len="med"/>
          </a:ln>
        </p:spPr>
      </p:cxnSp>
      <p:sp>
        <p:nvSpPr>
          <p:cNvPr id="2029" name="Google Shape;2029;p60"/>
          <p:cNvSpPr/>
          <p:nvPr/>
        </p:nvSpPr>
        <p:spPr>
          <a:xfrm>
            <a:off x="2530363" y="1436466"/>
            <a:ext cx="691200" cy="691200"/>
          </a:xfrm>
          <a:prstGeom prst="round2SameRect">
            <a:avLst>
              <a:gd name="adj1" fmla="val 50000"/>
              <a:gd name="adj2" fmla="val 0"/>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1" name="Google Shape;2031;p60"/>
          <p:cNvGrpSpPr/>
          <p:nvPr/>
        </p:nvGrpSpPr>
        <p:grpSpPr>
          <a:xfrm>
            <a:off x="4419520" y="3616380"/>
            <a:ext cx="402330" cy="437835"/>
            <a:chOff x="2858350" y="1643975"/>
            <a:chExt cx="314075" cy="341525"/>
          </a:xfrm>
        </p:grpSpPr>
        <p:sp>
          <p:nvSpPr>
            <p:cNvPr id="2032" name="Google Shape;2032;p60"/>
            <p:cNvSpPr/>
            <p:nvPr/>
          </p:nvSpPr>
          <p:spPr>
            <a:xfrm>
              <a:off x="2956400" y="1911875"/>
              <a:ext cx="10725" cy="10750"/>
            </a:xfrm>
            <a:custGeom>
              <a:avLst/>
              <a:gdLst/>
              <a:ahLst/>
              <a:cxnLst/>
              <a:rect l="l" t="t" r="r" b="b"/>
              <a:pathLst>
                <a:path w="429" h="430" extrusionOk="0">
                  <a:moveTo>
                    <a:pt x="215" y="1"/>
                  </a:moveTo>
                  <a:cubicBezTo>
                    <a:pt x="97" y="1"/>
                    <a:pt x="0" y="96"/>
                    <a:pt x="0" y="214"/>
                  </a:cubicBezTo>
                  <a:cubicBezTo>
                    <a:pt x="0" y="334"/>
                    <a:pt x="97" y="429"/>
                    <a:pt x="215" y="429"/>
                  </a:cubicBezTo>
                  <a:cubicBezTo>
                    <a:pt x="334" y="429"/>
                    <a:pt x="429" y="334"/>
                    <a:pt x="429" y="214"/>
                  </a:cubicBezTo>
                  <a:cubicBezTo>
                    <a:pt x="429" y="96"/>
                    <a:pt x="334" y="1"/>
                    <a:pt x="2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0"/>
            <p:cNvSpPr/>
            <p:nvPr/>
          </p:nvSpPr>
          <p:spPr>
            <a:xfrm>
              <a:off x="3000900" y="1894000"/>
              <a:ext cx="10725" cy="10750"/>
            </a:xfrm>
            <a:custGeom>
              <a:avLst/>
              <a:gdLst/>
              <a:ahLst/>
              <a:cxnLst/>
              <a:rect l="l" t="t" r="r" b="b"/>
              <a:pathLst>
                <a:path w="429" h="430" extrusionOk="0">
                  <a:moveTo>
                    <a:pt x="214" y="1"/>
                  </a:moveTo>
                  <a:cubicBezTo>
                    <a:pt x="96" y="1"/>
                    <a:pt x="1" y="96"/>
                    <a:pt x="1" y="216"/>
                  </a:cubicBezTo>
                  <a:cubicBezTo>
                    <a:pt x="1" y="334"/>
                    <a:pt x="96" y="429"/>
                    <a:pt x="214" y="429"/>
                  </a:cubicBezTo>
                  <a:cubicBezTo>
                    <a:pt x="334" y="429"/>
                    <a:pt x="429" y="334"/>
                    <a:pt x="429" y="216"/>
                  </a:cubicBezTo>
                  <a:cubicBezTo>
                    <a:pt x="429" y="96"/>
                    <a:pt x="334" y="1"/>
                    <a:pt x="2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0"/>
            <p:cNvSpPr/>
            <p:nvPr/>
          </p:nvSpPr>
          <p:spPr>
            <a:xfrm>
              <a:off x="2987425" y="1909500"/>
              <a:ext cx="10725" cy="10750"/>
            </a:xfrm>
            <a:custGeom>
              <a:avLst/>
              <a:gdLst/>
              <a:ahLst/>
              <a:cxnLst/>
              <a:rect l="l" t="t" r="r" b="b"/>
              <a:pathLst>
                <a:path w="429" h="430" extrusionOk="0">
                  <a:moveTo>
                    <a:pt x="214" y="1"/>
                  </a:moveTo>
                  <a:cubicBezTo>
                    <a:pt x="96" y="1"/>
                    <a:pt x="1" y="96"/>
                    <a:pt x="1" y="214"/>
                  </a:cubicBezTo>
                  <a:cubicBezTo>
                    <a:pt x="1" y="333"/>
                    <a:pt x="96" y="429"/>
                    <a:pt x="214" y="429"/>
                  </a:cubicBezTo>
                  <a:cubicBezTo>
                    <a:pt x="332" y="429"/>
                    <a:pt x="429" y="333"/>
                    <a:pt x="429" y="214"/>
                  </a:cubicBezTo>
                  <a:cubicBezTo>
                    <a:pt x="429" y="96"/>
                    <a:pt x="332" y="1"/>
                    <a:pt x="2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0"/>
            <p:cNvSpPr/>
            <p:nvPr/>
          </p:nvSpPr>
          <p:spPr>
            <a:xfrm>
              <a:off x="3009900" y="1931975"/>
              <a:ext cx="10725" cy="10725"/>
            </a:xfrm>
            <a:custGeom>
              <a:avLst/>
              <a:gdLst/>
              <a:ahLst/>
              <a:cxnLst/>
              <a:rect l="l" t="t" r="r" b="b"/>
              <a:pathLst>
                <a:path w="429" h="429" extrusionOk="0">
                  <a:moveTo>
                    <a:pt x="215" y="1"/>
                  </a:moveTo>
                  <a:cubicBezTo>
                    <a:pt x="95" y="1"/>
                    <a:pt x="0" y="96"/>
                    <a:pt x="0" y="216"/>
                  </a:cubicBezTo>
                  <a:cubicBezTo>
                    <a:pt x="0" y="334"/>
                    <a:pt x="95" y="429"/>
                    <a:pt x="215" y="429"/>
                  </a:cubicBezTo>
                  <a:cubicBezTo>
                    <a:pt x="334" y="429"/>
                    <a:pt x="429" y="334"/>
                    <a:pt x="429" y="216"/>
                  </a:cubicBezTo>
                  <a:cubicBezTo>
                    <a:pt x="429" y="96"/>
                    <a:pt x="334" y="1"/>
                    <a:pt x="2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0"/>
            <p:cNvSpPr/>
            <p:nvPr/>
          </p:nvSpPr>
          <p:spPr>
            <a:xfrm>
              <a:off x="3009900" y="1962325"/>
              <a:ext cx="10725" cy="10725"/>
            </a:xfrm>
            <a:custGeom>
              <a:avLst/>
              <a:gdLst/>
              <a:ahLst/>
              <a:cxnLst/>
              <a:rect l="l" t="t" r="r" b="b"/>
              <a:pathLst>
                <a:path w="429" h="429" extrusionOk="0">
                  <a:moveTo>
                    <a:pt x="215" y="0"/>
                  </a:moveTo>
                  <a:cubicBezTo>
                    <a:pt x="95" y="0"/>
                    <a:pt x="0" y="95"/>
                    <a:pt x="0" y="213"/>
                  </a:cubicBezTo>
                  <a:cubicBezTo>
                    <a:pt x="0" y="332"/>
                    <a:pt x="95" y="428"/>
                    <a:pt x="215" y="428"/>
                  </a:cubicBezTo>
                  <a:cubicBezTo>
                    <a:pt x="334" y="428"/>
                    <a:pt x="429" y="332"/>
                    <a:pt x="429" y="213"/>
                  </a:cubicBezTo>
                  <a:cubicBezTo>
                    <a:pt x="429" y="95"/>
                    <a:pt x="334" y="0"/>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0"/>
            <p:cNvSpPr/>
            <p:nvPr/>
          </p:nvSpPr>
          <p:spPr>
            <a:xfrm>
              <a:off x="2975750" y="1933525"/>
              <a:ext cx="10725" cy="10750"/>
            </a:xfrm>
            <a:custGeom>
              <a:avLst/>
              <a:gdLst/>
              <a:ahLst/>
              <a:cxnLst/>
              <a:rect l="l" t="t" r="r" b="b"/>
              <a:pathLst>
                <a:path w="429" h="430" extrusionOk="0">
                  <a:moveTo>
                    <a:pt x="214" y="1"/>
                  </a:moveTo>
                  <a:cubicBezTo>
                    <a:pt x="95" y="1"/>
                    <a:pt x="0" y="96"/>
                    <a:pt x="0" y="216"/>
                  </a:cubicBezTo>
                  <a:cubicBezTo>
                    <a:pt x="0" y="334"/>
                    <a:pt x="95" y="429"/>
                    <a:pt x="214" y="429"/>
                  </a:cubicBezTo>
                  <a:cubicBezTo>
                    <a:pt x="332" y="429"/>
                    <a:pt x="429" y="334"/>
                    <a:pt x="429" y="216"/>
                  </a:cubicBezTo>
                  <a:cubicBezTo>
                    <a:pt x="429" y="96"/>
                    <a:pt x="332" y="1"/>
                    <a:pt x="2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0"/>
            <p:cNvSpPr/>
            <p:nvPr/>
          </p:nvSpPr>
          <p:spPr>
            <a:xfrm>
              <a:off x="3033300" y="1940550"/>
              <a:ext cx="10075" cy="44950"/>
            </a:xfrm>
            <a:custGeom>
              <a:avLst/>
              <a:gdLst/>
              <a:ahLst/>
              <a:cxnLst/>
              <a:rect l="l" t="t" r="r" b="b"/>
              <a:pathLst>
                <a:path w="403" h="1798" extrusionOk="0">
                  <a:moveTo>
                    <a:pt x="201" y="0"/>
                  </a:moveTo>
                  <a:cubicBezTo>
                    <a:pt x="91" y="0"/>
                    <a:pt x="1" y="91"/>
                    <a:pt x="1" y="201"/>
                  </a:cubicBezTo>
                  <a:lnTo>
                    <a:pt x="1" y="1597"/>
                  </a:lnTo>
                  <a:cubicBezTo>
                    <a:pt x="1" y="1707"/>
                    <a:pt x="91" y="1798"/>
                    <a:pt x="201" y="1798"/>
                  </a:cubicBezTo>
                  <a:cubicBezTo>
                    <a:pt x="312" y="1798"/>
                    <a:pt x="402" y="1707"/>
                    <a:pt x="402" y="1597"/>
                  </a:cubicBezTo>
                  <a:lnTo>
                    <a:pt x="402" y="201"/>
                  </a:lnTo>
                  <a:cubicBezTo>
                    <a:pt x="402" y="91"/>
                    <a:pt x="312" y="0"/>
                    <a:pt x="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0"/>
            <p:cNvSpPr/>
            <p:nvPr/>
          </p:nvSpPr>
          <p:spPr>
            <a:xfrm>
              <a:off x="2858350" y="1643975"/>
              <a:ext cx="185050" cy="252950"/>
            </a:xfrm>
            <a:custGeom>
              <a:avLst/>
              <a:gdLst/>
              <a:ahLst/>
              <a:cxnLst/>
              <a:rect l="l" t="t" r="r" b="b"/>
              <a:pathLst>
                <a:path w="7402" h="10118" extrusionOk="0">
                  <a:moveTo>
                    <a:pt x="3950" y="1"/>
                  </a:moveTo>
                  <a:cubicBezTo>
                    <a:pt x="3481" y="1"/>
                    <a:pt x="3100" y="382"/>
                    <a:pt x="3100" y="851"/>
                  </a:cubicBezTo>
                  <a:lnTo>
                    <a:pt x="3100" y="1268"/>
                  </a:lnTo>
                  <a:cubicBezTo>
                    <a:pt x="2969" y="1186"/>
                    <a:pt x="2815" y="1139"/>
                    <a:pt x="2650" y="1139"/>
                  </a:cubicBezTo>
                  <a:cubicBezTo>
                    <a:pt x="2181" y="1139"/>
                    <a:pt x="1799" y="1521"/>
                    <a:pt x="1799" y="1990"/>
                  </a:cubicBezTo>
                  <a:lnTo>
                    <a:pt x="1799" y="5318"/>
                  </a:lnTo>
                  <a:lnTo>
                    <a:pt x="1724" y="5173"/>
                  </a:lnTo>
                  <a:cubicBezTo>
                    <a:pt x="1620" y="4971"/>
                    <a:pt x="1444" y="4823"/>
                    <a:pt x="1226" y="4754"/>
                  </a:cubicBezTo>
                  <a:cubicBezTo>
                    <a:pt x="1142" y="4728"/>
                    <a:pt x="1055" y="4715"/>
                    <a:pt x="970" y="4715"/>
                  </a:cubicBezTo>
                  <a:cubicBezTo>
                    <a:pt x="835" y="4715"/>
                    <a:pt x="702" y="4747"/>
                    <a:pt x="578" y="4812"/>
                  </a:cubicBezTo>
                  <a:cubicBezTo>
                    <a:pt x="161" y="5027"/>
                    <a:pt x="0" y="5541"/>
                    <a:pt x="215" y="5958"/>
                  </a:cubicBezTo>
                  <a:lnTo>
                    <a:pt x="1799" y="9010"/>
                  </a:lnTo>
                  <a:lnTo>
                    <a:pt x="1799" y="9916"/>
                  </a:lnTo>
                  <a:cubicBezTo>
                    <a:pt x="1799" y="10027"/>
                    <a:pt x="1888" y="10117"/>
                    <a:pt x="1999" y="10117"/>
                  </a:cubicBezTo>
                  <a:cubicBezTo>
                    <a:pt x="2111" y="10117"/>
                    <a:pt x="2199" y="10027"/>
                    <a:pt x="2199" y="9916"/>
                  </a:cubicBezTo>
                  <a:lnTo>
                    <a:pt x="2199" y="8960"/>
                  </a:lnTo>
                  <a:cubicBezTo>
                    <a:pt x="2199" y="8929"/>
                    <a:pt x="2192" y="8896"/>
                    <a:pt x="2176" y="8870"/>
                  </a:cubicBezTo>
                  <a:lnTo>
                    <a:pt x="570" y="5773"/>
                  </a:lnTo>
                  <a:cubicBezTo>
                    <a:pt x="455" y="5553"/>
                    <a:pt x="542" y="5281"/>
                    <a:pt x="763" y="5167"/>
                  </a:cubicBezTo>
                  <a:cubicBezTo>
                    <a:pt x="827" y="5134"/>
                    <a:pt x="897" y="5117"/>
                    <a:pt x="968" y="5117"/>
                  </a:cubicBezTo>
                  <a:cubicBezTo>
                    <a:pt x="1014" y="5117"/>
                    <a:pt x="1061" y="5124"/>
                    <a:pt x="1106" y="5139"/>
                  </a:cubicBezTo>
                  <a:cubicBezTo>
                    <a:pt x="1220" y="5175"/>
                    <a:pt x="1313" y="5253"/>
                    <a:pt x="1368" y="5360"/>
                  </a:cubicBezTo>
                  <a:lnTo>
                    <a:pt x="1819" y="6231"/>
                  </a:lnTo>
                  <a:cubicBezTo>
                    <a:pt x="1855" y="6297"/>
                    <a:pt x="1924" y="6338"/>
                    <a:pt x="1997" y="6338"/>
                  </a:cubicBezTo>
                  <a:cubicBezTo>
                    <a:pt x="2013" y="6338"/>
                    <a:pt x="2029" y="6336"/>
                    <a:pt x="2045" y="6332"/>
                  </a:cubicBezTo>
                  <a:cubicBezTo>
                    <a:pt x="2136" y="6310"/>
                    <a:pt x="2198" y="6231"/>
                    <a:pt x="2198" y="6138"/>
                  </a:cubicBezTo>
                  <a:lnTo>
                    <a:pt x="2198" y="1990"/>
                  </a:lnTo>
                  <a:cubicBezTo>
                    <a:pt x="2198" y="1743"/>
                    <a:pt x="2400" y="1541"/>
                    <a:pt x="2648" y="1541"/>
                  </a:cubicBezTo>
                  <a:cubicBezTo>
                    <a:pt x="2899" y="1541"/>
                    <a:pt x="3100" y="1743"/>
                    <a:pt x="3100" y="1990"/>
                  </a:cubicBezTo>
                  <a:lnTo>
                    <a:pt x="3100" y="6268"/>
                  </a:lnTo>
                  <a:cubicBezTo>
                    <a:pt x="3100" y="6379"/>
                    <a:pt x="3189" y="6468"/>
                    <a:pt x="3299" y="6468"/>
                  </a:cubicBezTo>
                  <a:cubicBezTo>
                    <a:pt x="3411" y="6468"/>
                    <a:pt x="3500" y="6379"/>
                    <a:pt x="3500" y="6268"/>
                  </a:cubicBezTo>
                  <a:lnTo>
                    <a:pt x="3500" y="851"/>
                  </a:lnTo>
                  <a:cubicBezTo>
                    <a:pt x="3500" y="603"/>
                    <a:pt x="3703" y="401"/>
                    <a:pt x="3950" y="401"/>
                  </a:cubicBezTo>
                  <a:cubicBezTo>
                    <a:pt x="4198" y="401"/>
                    <a:pt x="4400" y="603"/>
                    <a:pt x="4400" y="851"/>
                  </a:cubicBezTo>
                  <a:lnTo>
                    <a:pt x="4400" y="6268"/>
                  </a:lnTo>
                  <a:cubicBezTo>
                    <a:pt x="4400" y="6379"/>
                    <a:pt x="4489" y="6468"/>
                    <a:pt x="4600" y="6468"/>
                  </a:cubicBezTo>
                  <a:cubicBezTo>
                    <a:pt x="4712" y="6468"/>
                    <a:pt x="4801" y="6379"/>
                    <a:pt x="4801" y="6268"/>
                  </a:cubicBezTo>
                  <a:lnTo>
                    <a:pt x="4801" y="1667"/>
                  </a:lnTo>
                  <a:lnTo>
                    <a:pt x="4801" y="1666"/>
                  </a:lnTo>
                  <a:cubicBezTo>
                    <a:pt x="4801" y="1418"/>
                    <a:pt x="5003" y="1215"/>
                    <a:pt x="5251" y="1215"/>
                  </a:cubicBezTo>
                  <a:cubicBezTo>
                    <a:pt x="5499" y="1215"/>
                    <a:pt x="5701" y="1418"/>
                    <a:pt x="5701" y="1666"/>
                  </a:cubicBezTo>
                  <a:lnTo>
                    <a:pt x="5701" y="6268"/>
                  </a:lnTo>
                  <a:cubicBezTo>
                    <a:pt x="5701" y="6379"/>
                    <a:pt x="5790" y="6468"/>
                    <a:pt x="5900" y="6468"/>
                  </a:cubicBezTo>
                  <a:cubicBezTo>
                    <a:pt x="6013" y="6468"/>
                    <a:pt x="6101" y="6379"/>
                    <a:pt x="6101" y="6268"/>
                  </a:cubicBezTo>
                  <a:lnTo>
                    <a:pt x="6101" y="2829"/>
                  </a:lnTo>
                  <a:cubicBezTo>
                    <a:pt x="6101" y="2581"/>
                    <a:pt x="6304" y="2379"/>
                    <a:pt x="6551" y="2379"/>
                  </a:cubicBezTo>
                  <a:cubicBezTo>
                    <a:pt x="6799" y="2379"/>
                    <a:pt x="7002" y="2581"/>
                    <a:pt x="7002" y="2829"/>
                  </a:cubicBezTo>
                  <a:lnTo>
                    <a:pt x="7002" y="4373"/>
                  </a:lnTo>
                  <a:cubicBezTo>
                    <a:pt x="7002" y="4485"/>
                    <a:pt x="7090" y="4574"/>
                    <a:pt x="7201" y="4574"/>
                  </a:cubicBezTo>
                  <a:cubicBezTo>
                    <a:pt x="7313" y="4574"/>
                    <a:pt x="7402" y="4485"/>
                    <a:pt x="7402" y="4373"/>
                  </a:cubicBezTo>
                  <a:lnTo>
                    <a:pt x="7402" y="2829"/>
                  </a:lnTo>
                  <a:cubicBezTo>
                    <a:pt x="7402" y="2360"/>
                    <a:pt x="7020" y="1979"/>
                    <a:pt x="6551" y="1979"/>
                  </a:cubicBezTo>
                  <a:cubicBezTo>
                    <a:pt x="6386" y="1979"/>
                    <a:pt x="6232" y="2025"/>
                    <a:pt x="6101" y="2106"/>
                  </a:cubicBezTo>
                  <a:lnTo>
                    <a:pt x="6101" y="1662"/>
                  </a:lnTo>
                  <a:cubicBezTo>
                    <a:pt x="6101" y="1194"/>
                    <a:pt x="5720" y="814"/>
                    <a:pt x="5251" y="814"/>
                  </a:cubicBezTo>
                  <a:cubicBezTo>
                    <a:pt x="5086" y="814"/>
                    <a:pt x="4932" y="860"/>
                    <a:pt x="4801" y="943"/>
                  </a:cubicBezTo>
                  <a:lnTo>
                    <a:pt x="4801" y="851"/>
                  </a:lnTo>
                  <a:cubicBezTo>
                    <a:pt x="4801" y="382"/>
                    <a:pt x="4419" y="1"/>
                    <a:pt x="39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0"/>
            <p:cNvSpPr/>
            <p:nvPr/>
          </p:nvSpPr>
          <p:spPr>
            <a:xfrm>
              <a:off x="2903350" y="1910675"/>
              <a:ext cx="10050" cy="74825"/>
            </a:xfrm>
            <a:custGeom>
              <a:avLst/>
              <a:gdLst/>
              <a:ahLst/>
              <a:cxnLst/>
              <a:rect l="l" t="t" r="r" b="b"/>
              <a:pathLst>
                <a:path w="402" h="2993" extrusionOk="0">
                  <a:moveTo>
                    <a:pt x="202" y="1"/>
                  </a:moveTo>
                  <a:cubicBezTo>
                    <a:pt x="90" y="1"/>
                    <a:pt x="1" y="89"/>
                    <a:pt x="1" y="200"/>
                  </a:cubicBezTo>
                  <a:lnTo>
                    <a:pt x="1" y="2792"/>
                  </a:lnTo>
                  <a:cubicBezTo>
                    <a:pt x="1" y="2902"/>
                    <a:pt x="90" y="2993"/>
                    <a:pt x="202" y="2993"/>
                  </a:cubicBezTo>
                  <a:cubicBezTo>
                    <a:pt x="312" y="2993"/>
                    <a:pt x="401" y="2902"/>
                    <a:pt x="401" y="2792"/>
                  </a:cubicBezTo>
                  <a:lnTo>
                    <a:pt x="401" y="200"/>
                  </a:lnTo>
                  <a:cubicBezTo>
                    <a:pt x="399" y="89"/>
                    <a:pt x="311" y="1"/>
                    <a:pt x="2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0"/>
            <p:cNvSpPr/>
            <p:nvPr/>
          </p:nvSpPr>
          <p:spPr>
            <a:xfrm>
              <a:off x="2928700" y="1771700"/>
              <a:ext cx="243725" cy="213700"/>
            </a:xfrm>
            <a:custGeom>
              <a:avLst/>
              <a:gdLst/>
              <a:ahLst/>
              <a:cxnLst/>
              <a:rect l="l" t="t" r="r" b="b"/>
              <a:pathLst>
                <a:path w="9749" h="8548" extrusionOk="0">
                  <a:moveTo>
                    <a:pt x="6812" y="749"/>
                  </a:moveTo>
                  <a:cubicBezTo>
                    <a:pt x="7012" y="749"/>
                    <a:pt x="7215" y="774"/>
                    <a:pt x="7417" y="826"/>
                  </a:cubicBezTo>
                  <a:cubicBezTo>
                    <a:pt x="8047" y="988"/>
                    <a:pt x="8577" y="1385"/>
                    <a:pt x="8909" y="1943"/>
                  </a:cubicBezTo>
                  <a:cubicBezTo>
                    <a:pt x="9239" y="2504"/>
                    <a:pt x="9332" y="3161"/>
                    <a:pt x="9172" y="3789"/>
                  </a:cubicBezTo>
                  <a:cubicBezTo>
                    <a:pt x="9010" y="4419"/>
                    <a:pt x="8613" y="4949"/>
                    <a:pt x="8054" y="5281"/>
                  </a:cubicBezTo>
                  <a:cubicBezTo>
                    <a:pt x="7674" y="5505"/>
                    <a:pt x="7250" y="5620"/>
                    <a:pt x="6819" y="5620"/>
                  </a:cubicBezTo>
                  <a:cubicBezTo>
                    <a:pt x="6615" y="5620"/>
                    <a:pt x="6410" y="5594"/>
                    <a:pt x="6208" y="5542"/>
                  </a:cubicBezTo>
                  <a:cubicBezTo>
                    <a:pt x="5725" y="5421"/>
                    <a:pt x="5298" y="5156"/>
                    <a:pt x="4974" y="4781"/>
                  </a:cubicBezTo>
                  <a:cubicBezTo>
                    <a:pt x="4935" y="4736"/>
                    <a:pt x="4881" y="4712"/>
                    <a:pt x="4822" y="4712"/>
                  </a:cubicBezTo>
                  <a:lnTo>
                    <a:pt x="4814" y="4712"/>
                  </a:lnTo>
                  <a:lnTo>
                    <a:pt x="4164" y="4736"/>
                  </a:lnTo>
                  <a:lnTo>
                    <a:pt x="4164" y="4736"/>
                  </a:lnTo>
                  <a:lnTo>
                    <a:pt x="4507" y="4197"/>
                  </a:lnTo>
                  <a:cubicBezTo>
                    <a:pt x="4540" y="4144"/>
                    <a:pt x="4547" y="4080"/>
                    <a:pt x="4526" y="4021"/>
                  </a:cubicBezTo>
                  <a:cubicBezTo>
                    <a:pt x="4356" y="3557"/>
                    <a:pt x="4331" y="3061"/>
                    <a:pt x="4454" y="2580"/>
                  </a:cubicBezTo>
                  <a:cubicBezTo>
                    <a:pt x="4736" y="1481"/>
                    <a:pt x="5727" y="749"/>
                    <a:pt x="6812" y="749"/>
                  </a:cubicBezTo>
                  <a:close/>
                  <a:moveTo>
                    <a:pt x="4385" y="0"/>
                  </a:moveTo>
                  <a:cubicBezTo>
                    <a:pt x="4275" y="0"/>
                    <a:pt x="4185" y="89"/>
                    <a:pt x="4185" y="201"/>
                  </a:cubicBezTo>
                  <a:lnTo>
                    <a:pt x="4185" y="2120"/>
                  </a:lnTo>
                  <a:cubicBezTo>
                    <a:pt x="4138" y="2237"/>
                    <a:pt x="4097" y="2359"/>
                    <a:pt x="4066" y="2483"/>
                  </a:cubicBezTo>
                  <a:cubicBezTo>
                    <a:pt x="4044" y="2571"/>
                    <a:pt x="4026" y="2658"/>
                    <a:pt x="4012" y="2745"/>
                  </a:cubicBezTo>
                  <a:cubicBezTo>
                    <a:pt x="3646" y="2865"/>
                    <a:pt x="3197" y="3119"/>
                    <a:pt x="2907" y="3676"/>
                  </a:cubicBezTo>
                  <a:cubicBezTo>
                    <a:pt x="2392" y="4666"/>
                    <a:pt x="1970" y="4745"/>
                    <a:pt x="1505" y="4745"/>
                  </a:cubicBezTo>
                  <a:cubicBezTo>
                    <a:pt x="1007" y="4745"/>
                    <a:pt x="607" y="4895"/>
                    <a:pt x="348" y="5181"/>
                  </a:cubicBezTo>
                  <a:cubicBezTo>
                    <a:pt x="108" y="5446"/>
                    <a:pt x="1" y="5809"/>
                    <a:pt x="41" y="6229"/>
                  </a:cubicBezTo>
                  <a:cubicBezTo>
                    <a:pt x="110" y="6949"/>
                    <a:pt x="691" y="7390"/>
                    <a:pt x="1762" y="7535"/>
                  </a:cubicBezTo>
                  <a:cubicBezTo>
                    <a:pt x="2286" y="7608"/>
                    <a:pt x="2552" y="7779"/>
                    <a:pt x="2552" y="8047"/>
                  </a:cubicBezTo>
                  <a:cubicBezTo>
                    <a:pt x="2552" y="8109"/>
                    <a:pt x="2530" y="8170"/>
                    <a:pt x="2485" y="8226"/>
                  </a:cubicBezTo>
                  <a:cubicBezTo>
                    <a:pt x="2420" y="8313"/>
                    <a:pt x="2435" y="8441"/>
                    <a:pt x="2523" y="8507"/>
                  </a:cubicBezTo>
                  <a:cubicBezTo>
                    <a:pt x="2558" y="8535"/>
                    <a:pt x="2602" y="8547"/>
                    <a:pt x="2642" y="8547"/>
                  </a:cubicBezTo>
                  <a:cubicBezTo>
                    <a:pt x="2703" y="8547"/>
                    <a:pt x="2764" y="8521"/>
                    <a:pt x="2803" y="8469"/>
                  </a:cubicBezTo>
                  <a:cubicBezTo>
                    <a:pt x="2899" y="8342"/>
                    <a:pt x="2951" y="8200"/>
                    <a:pt x="2951" y="8047"/>
                  </a:cubicBezTo>
                  <a:cubicBezTo>
                    <a:pt x="2951" y="7703"/>
                    <a:pt x="2753" y="7267"/>
                    <a:pt x="1815" y="7137"/>
                  </a:cubicBezTo>
                  <a:cubicBezTo>
                    <a:pt x="938" y="7018"/>
                    <a:pt x="488" y="6708"/>
                    <a:pt x="438" y="6190"/>
                  </a:cubicBezTo>
                  <a:cubicBezTo>
                    <a:pt x="410" y="5884"/>
                    <a:pt x="480" y="5627"/>
                    <a:pt x="641" y="5451"/>
                  </a:cubicBezTo>
                  <a:cubicBezTo>
                    <a:pt x="822" y="5251"/>
                    <a:pt x="1121" y="5144"/>
                    <a:pt x="1504" y="5144"/>
                  </a:cubicBezTo>
                  <a:cubicBezTo>
                    <a:pt x="1769" y="5144"/>
                    <a:pt x="2082" y="5117"/>
                    <a:pt x="2399" y="4916"/>
                  </a:cubicBezTo>
                  <a:cubicBezTo>
                    <a:pt x="2711" y="4720"/>
                    <a:pt x="2991" y="4376"/>
                    <a:pt x="3259" y="3859"/>
                  </a:cubicBezTo>
                  <a:cubicBezTo>
                    <a:pt x="3423" y="3546"/>
                    <a:pt x="3663" y="3320"/>
                    <a:pt x="3974" y="3184"/>
                  </a:cubicBezTo>
                  <a:cubicBezTo>
                    <a:pt x="3974" y="3480"/>
                    <a:pt x="4021" y="3776"/>
                    <a:pt x="4114" y="4061"/>
                  </a:cubicBezTo>
                  <a:lnTo>
                    <a:pt x="3621" y="4840"/>
                  </a:lnTo>
                  <a:cubicBezTo>
                    <a:pt x="3582" y="4902"/>
                    <a:pt x="3579" y="4983"/>
                    <a:pt x="3616" y="5047"/>
                  </a:cubicBezTo>
                  <a:cubicBezTo>
                    <a:pt x="3653" y="5110"/>
                    <a:pt x="3721" y="5148"/>
                    <a:pt x="3794" y="5148"/>
                  </a:cubicBezTo>
                  <a:cubicBezTo>
                    <a:pt x="3795" y="5148"/>
                    <a:pt x="3797" y="5148"/>
                    <a:pt x="3798" y="5148"/>
                  </a:cubicBezTo>
                  <a:lnTo>
                    <a:pt x="4185" y="5134"/>
                  </a:lnTo>
                  <a:lnTo>
                    <a:pt x="4185" y="6019"/>
                  </a:lnTo>
                  <a:cubicBezTo>
                    <a:pt x="4185" y="6130"/>
                    <a:pt x="4275" y="6218"/>
                    <a:pt x="4385" y="6218"/>
                  </a:cubicBezTo>
                  <a:cubicBezTo>
                    <a:pt x="4496" y="6218"/>
                    <a:pt x="4586" y="6130"/>
                    <a:pt x="4586" y="6019"/>
                  </a:cubicBezTo>
                  <a:lnTo>
                    <a:pt x="4586" y="5120"/>
                  </a:lnTo>
                  <a:lnTo>
                    <a:pt x="4736" y="5116"/>
                  </a:lnTo>
                  <a:cubicBezTo>
                    <a:pt x="5105" y="5514"/>
                    <a:pt x="5579" y="5795"/>
                    <a:pt x="6108" y="5930"/>
                  </a:cubicBezTo>
                  <a:cubicBezTo>
                    <a:pt x="6345" y="5991"/>
                    <a:pt x="6582" y="6021"/>
                    <a:pt x="6817" y="6021"/>
                  </a:cubicBezTo>
                  <a:cubicBezTo>
                    <a:pt x="7320" y="6021"/>
                    <a:pt x="7814" y="5887"/>
                    <a:pt x="8256" y="5623"/>
                  </a:cubicBezTo>
                  <a:cubicBezTo>
                    <a:pt x="8909" y="5237"/>
                    <a:pt x="9370" y="4620"/>
                    <a:pt x="9558" y="3887"/>
                  </a:cubicBezTo>
                  <a:cubicBezTo>
                    <a:pt x="9748" y="3155"/>
                    <a:pt x="9639" y="2393"/>
                    <a:pt x="9253" y="1740"/>
                  </a:cubicBezTo>
                  <a:cubicBezTo>
                    <a:pt x="8868" y="1089"/>
                    <a:pt x="8250" y="627"/>
                    <a:pt x="7516" y="438"/>
                  </a:cubicBezTo>
                  <a:cubicBezTo>
                    <a:pt x="7281" y="378"/>
                    <a:pt x="7046" y="349"/>
                    <a:pt x="6814" y="349"/>
                  </a:cubicBezTo>
                  <a:cubicBezTo>
                    <a:pt x="5940" y="349"/>
                    <a:pt x="5118" y="757"/>
                    <a:pt x="4586" y="1432"/>
                  </a:cubicBezTo>
                  <a:lnTo>
                    <a:pt x="4586" y="201"/>
                  </a:lnTo>
                  <a:cubicBezTo>
                    <a:pt x="4586" y="89"/>
                    <a:pt x="4496" y="0"/>
                    <a:pt x="43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0"/>
            <p:cNvSpPr/>
            <p:nvPr/>
          </p:nvSpPr>
          <p:spPr>
            <a:xfrm>
              <a:off x="3045575" y="1797875"/>
              <a:ext cx="106900" cy="106900"/>
            </a:xfrm>
            <a:custGeom>
              <a:avLst/>
              <a:gdLst/>
              <a:ahLst/>
              <a:cxnLst/>
              <a:rect l="l" t="t" r="r" b="b"/>
              <a:pathLst>
                <a:path w="4276" h="4276" extrusionOk="0">
                  <a:moveTo>
                    <a:pt x="2139" y="399"/>
                  </a:moveTo>
                  <a:cubicBezTo>
                    <a:pt x="3097" y="399"/>
                    <a:pt x="3877" y="1178"/>
                    <a:pt x="3877" y="2139"/>
                  </a:cubicBezTo>
                  <a:cubicBezTo>
                    <a:pt x="3876" y="3097"/>
                    <a:pt x="3097" y="3877"/>
                    <a:pt x="2139" y="3877"/>
                  </a:cubicBezTo>
                  <a:cubicBezTo>
                    <a:pt x="1181" y="3877"/>
                    <a:pt x="400" y="3098"/>
                    <a:pt x="400" y="2139"/>
                  </a:cubicBezTo>
                  <a:cubicBezTo>
                    <a:pt x="400" y="1181"/>
                    <a:pt x="1179" y="399"/>
                    <a:pt x="2139" y="399"/>
                  </a:cubicBezTo>
                  <a:close/>
                  <a:moveTo>
                    <a:pt x="2139" y="0"/>
                  </a:moveTo>
                  <a:cubicBezTo>
                    <a:pt x="958" y="0"/>
                    <a:pt x="0" y="961"/>
                    <a:pt x="0" y="2139"/>
                  </a:cubicBezTo>
                  <a:cubicBezTo>
                    <a:pt x="0" y="3318"/>
                    <a:pt x="961" y="4276"/>
                    <a:pt x="2139" y="4276"/>
                  </a:cubicBezTo>
                  <a:cubicBezTo>
                    <a:pt x="3318" y="4276"/>
                    <a:pt x="4276" y="3316"/>
                    <a:pt x="4276" y="2139"/>
                  </a:cubicBezTo>
                  <a:cubicBezTo>
                    <a:pt x="4276" y="958"/>
                    <a:pt x="3316" y="0"/>
                    <a:pt x="21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0"/>
            <p:cNvSpPr/>
            <p:nvPr/>
          </p:nvSpPr>
          <p:spPr>
            <a:xfrm>
              <a:off x="3085550" y="1814800"/>
              <a:ext cx="30100" cy="30125"/>
            </a:xfrm>
            <a:custGeom>
              <a:avLst/>
              <a:gdLst/>
              <a:ahLst/>
              <a:cxnLst/>
              <a:rect l="l" t="t" r="r" b="b"/>
              <a:pathLst>
                <a:path w="1204" h="1205" extrusionOk="0">
                  <a:moveTo>
                    <a:pt x="601" y="401"/>
                  </a:moveTo>
                  <a:cubicBezTo>
                    <a:pt x="711" y="401"/>
                    <a:pt x="801" y="491"/>
                    <a:pt x="801" y="604"/>
                  </a:cubicBezTo>
                  <a:cubicBezTo>
                    <a:pt x="801" y="714"/>
                    <a:pt x="711" y="806"/>
                    <a:pt x="601" y="806"/>
                  </a:cubicBezTo>
                  <a:cubicBezTo>
                    <a:pt x="488" y="806"/>
                    <a:pt x="398" y="716"/>
                    <a:pt x="398" y="604"/>
                  </a:cubicBezTo>
                  <a:cubicBezTo>
                    <a:pt x="398" y="491"/>
                    <a:pt x="488" y="401"/>
                    <a:pt x="601" y="401"/>
                  </a:cubicBezTo>
                  <a:close/>
                  <a:moveTo>
                    <a:pt x="602" y="1"/>
                  </a:moveTo>
                  <a:cubicBezTo>
                    <a:pt x="270" y="1"/>
                    <a:pt x="1" y="272"/>
                    <a:pt x="1" y="604"/>
                  </a:cubicBezTo>
                  <a:cubicBezTo>
                    <a:pt x="1" y="934"/>
                    <a:pt x="270" y="1205"/>
                    <a:pt x="602" y="1205"/>
                  </a:cubicBezTo>
                  <a:cubicBezTo>
                    <a:pt x="932" y="1205"/>
                    <a:pt x="1203" y="935"/>
                    <a:pt x="1203" y="604"/>
                  </a:cubicBezTo>
                  <a:cubicBezTo>
                    <a:pt x="1203" y="270"/>
                    <a:pt x="932" y="1"/>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0"/>
            <p:cNvSpPr/>
            <p:nvPr/>
          </p:nvSpPr>
          <p:spPr>
            <a:xfrm>
              <a:off x="3100250" y="1849000"/>
              <a:ext cx="30125" cy="30075"/>
            </a:xfrm>
            <a:custGeom>
              <a:avLst/>
              <a:gdLst/>
              <a:ahLst/>
              <a:cxnLst/>
              <a:rect l="l" t="t" r="r" b="b"/>
              <a:pathLst>
                <a:path w="1205" h="1203" extrusionOk="0">
                  <a:moveTo>
                    <a:pt x="601" y="399"/>
                  </a:moveTo>
                  <a:cubicBezTo>
                    <a:pt x="713" y="399"/>
                    <a:pt x="804" y="491"/>
                    <a:pt x="804" y="602"/>
                  </a:cubicBezTo>
                  <a:cubicBezTo>
                    <a:pt x="804" y="715"/>
                    <a:pt x="713" y="804"/>
                    <a:pt x="601" y="804"/>
                  </a:cubicBezTo>
                  <a:cubicBezTo>
                    <a:pt x="491" y="804"/>
                    <a:pt x="399" y="712"/>
                    <a:pt x="399" y="602"/>
                  </a:cubicBezTo>
                  <a:cubicBezTo>
                    <a:pt x="399" y="491"/>
                    <a:pt x="491" y="399"/>
                    <a:pt x="601" y="399"/>
                  </a:cubicBezTo>
                  <a:close/>
                  <a:moveTo>
                    <a:pt x="601" y="0"/>
                  </a:moveTo>
                  <a:cubicBezTo>
                    <a:pt x="268" y="0"/>
                    <a:pt x="0" y="271"/>
                    <a:pt x="0" y="602"/>
                  </a:cubicBezTo>
                  <a:cubicBezTo>
                    <a:pt x="0" y="933"/>
                    <a:pt x="271" y="1203"/>
                    <a:pt x="601" y="1203"/>
                  </a:cubicBezTo>
                  <a:cubicBezTo>
                    <a:pt x="935" y="1203"/>
                    <a:pt x="1203" y="933"/>
                    <a:pt x="1203" y="602"/>
                  </a:cubicBezTo>
                  <a:cubicBezTo>
                    <a:pt x="1204" y="270"/>
                    <a:pt x="935" y="0"/>
                    <a:pt x="6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0"/>
            <p:cNvSpPr/>
            <p:nvPr/>
          </p:nvSpPr>
          <p:spPr>
            <a:xfrm>
              <a:off x="3064075" y="1844325"/>
              <a:ext cx="30125" cy="30075"/>
            </a:xfrm>
            <a:custGeom>
              <a:avLst/>
              <a:gdLst/>
              <a:ahLst/>
              <a:cxnLst/>
              <a:rect l="l" t="t" r="r" b="b"/>
              <a:pathLst>
                <a:path w="1205" h="1203" extrusionOk="0">
                  <a:moveTo>
                    <a:pt x="603" y="399"/>
                  </a:moveTo>
                  <a:cubicBezTo>
                    <a:pt x="713" y="399"/>
                    <a:pt x="805" y="491"/>
                    <a:pt x="805" y="602"/>
                  </a:cubicBezTo>
                  <a:cubicBezTo>
                    <a:pt x="802" y="712"/>
                    <a:pt x="713" y="804"/>
                    <a:pt x="603" y="804"/>
                  </a:cubicBezTo>
                  <a:cubicBezTo>
                    <a:pt x="491" y="804"/>
                    <a:pt x="400" y="712"/>
                    <a:pt x="400" y="602"/>
                  </a:cubicBezTo>
                  <a:cubicBezTo>
                    <a:pt x="400" y="491"/>
                    <a:pt x="491" y="399"/>
                    <a:pt x="603" y="399"/>
                  </a:cubicBezTo>
                  <a:close/>
                  <a:moveTo>
                    <a:pt x="603" y="0"/>
                  </a:moveTo>
                  <a:cubicBezTo>
                    <a:pt x="269" y="0"/>
                    <a:pt x="0" y="271"/>
                    <a:pt x="0" y="602"/>
                  </a:cubicBezTo>
                  <a:cubicBezTo>
                    <a:pt x="0" y="935"/>
                    <a:pt x="271" y="1203"/>
                    <a:pt x="603" y="1203"/>
                  </a:cubicBezTo>
                  <a:cubicBezTo>
                    <a:pt x="933" y="1203"/>
                    <a:pt x="1204" y="933"/>
                    <a:pt x="1204" y="602"/>
                  </a:cubicBezTo>
                  <a:cubicBezTo>
                    <a:pt x="1204" y="271"/>
                    <a:pt x="933" y="0"/>
                    <a:pt x="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60"/>
          <p:cNvGrpSpPr/>
          <p:nvPr/>
        </p:nvGrpSpPr>
        <p:grpSpPr>
          <a:xfrm>
            <a:off x="2648023" y="1608840"/>
            <a:ext cx="429783" cy="429783"/>
            <a:chOff x="2258900" y="2141025"/>
            <a:chExt cx="342375" cy="341450"/>
          </a:xfrm>
        </p:grpSpPr>
        <p:sp>
          <p:nvSpPr>
            <p:cNvPr id="2047" name="Google Shape;2047;p60"/>
            <p:cNvSpPr/>
            <p:nvPr/>
          </p:nvSpPr>
          <p:spPr>
            <a:xfrm>
              <a:off x="2258900" y="2141025"/>
              <a:ext cx="342375" cy="341400"/>
            </a:xfrm>
            <a:custGeom>
              <a:avLst/>
              <a:gdLst/>
              <a:ahLst/>
              <a:cxnLst/>
              <a:rect l="l" t="t" r="r" b="b"/>
              <a:pathLst>
                <a:path w="13695" h="13656" extrusionOk="0">
                  <a:moveTo>
                    <a:pt x="11949" y="484"/>
                  </a:moveTo>
                  <a:lnTo>
                    <a:pt x="13192" y="1726"/>
                  </a:lnTo>
                  <a:lnTo>
                    <a:pt x="12903" y="2014"/>
                  </a:lnTo>
                  <a:lnTo>
                    <a:pt x="11660" y="772"/>
                  </a:lnTo>
                  <a:lnTo>
                    <a:pt x="11949" y="484"/>
                  </a:lnTo>
                  <a:close/>
                  <a:moveTo>
                    <a:pt x="11572" y="1246"/>
                  </a:moveTo>
                  <a:lnTo>
                    <a:pt x="11860" y="1534"/>
                  </a:lnTo>
                  <a:lnTo>
                    <a:pt x="10198" y="3195"/>
                  </a:lnTo>
                  <a:lnTo>
                    <a:pt x="9910" y="2906"/>
                  </a:lnTo>
                  <a:lnTo>
                    <a:pt x="11572" y="1246"/>
                  </a:lnTo>
                  <a:close/>
                  <a:moveTo>
                    <a:pt x="9246" y="2808"/>
                  </a:moveTo>
                  <a:lnTo>
                    <a:pt x="10868" y="4431"/>
                  </a:lnTo>
                  <a:lnTo>
                    <a:pt x="10579" y="4719"/>
                  </a:lnTo>
                  <a:lnTo>
                    <a:pt x="8958" y="3096"/>
                  </a:lnTo>
                  <a:lnTo>
                    <a:pt x="9246" y="2808"/>
                  </a:lnTo>
                  <a:close/>
                  <a:moveTo>
                    <a:pt x="8865" y="3570"/>
                  </a:moveTo>
                  <a:lnTo>
                    <a:pt x="10106" y="4813"/>
                  </a:lnTo>
                  <a:lnTo>
                    <a:pt x="8897" y="6022"/>
                  </a:lnTo>
                  <a:lnTo>
                    <a:pt x="6413" y="6022"/>
                  </a:lnTo>
                  <a:lnTo>
                    <a:pt x="8865" y="3570"/>
                  </a:lnTo>
                  <a:close/>
                  <a:moveTo>
                    <a:pt x="4044" y="8961"/>
                  </a:moveTo>
                  <a:lnTo>
                    <a:pt x="4713" y="9631"/>
                  </a:lnTo>
                  <a:lnTo>
                    <a:pt x="3852" y="10492"/>
                  </a:lnTo>
                  <a:lnTo>
                    <a:pt x="3184" y="9822"/>
                  </a:lnTo>
                  <a:lnTo>
                    <a:pt x="4044" y="8961"/>
                  </a:lnTo>
                  <a:close/>
                  <a:moveTo>
                    <a:pt x="11951" y="1"/>
                  </a:moveTo>
                  <a:cubicBezTo>
                    <a:pt x="11900" y="1"/>
                    <a:pt x="11849" y="20"/>
                    <a:pt x="11810" y="59"/>
                  </a:cubicBezTo>
                  <a:lnTo>
                    <a:pt x="11238" y="632"/>
                  </a:lnTo>
                  <a:cubicBezTo>
                    <a:pt x="11160" y="710"/>
                    <a:pt x="11160" y="836"/>
                    <a:pt x="11238" y="914"/>
                  </a:cubicBezTo>
                  <a:lnTo>
                    <a:pt x="11287" y="963"/>
                  </a:lnTo>
                  <a:lnTo>
                    <a:pt x="9626" y="2625"/>
                  </a:lnTo>
                  <a:lnTo>
                    <a:pt x="9386" y="2385"/>
                  </a:lnTo>
                  <a:cubicBezTo>
                    <a:pt x="9347" y="2346"/>
                    <a:pt x="9296" y="2326"/>
                    <a:pt x="9245" y="2326"/>
                  </a:cubicBezTo>
                  <a:cubicBezTo>
                    <a:pt x="9194" y="2326"/>
                    <a:pt x="9143" y="2346"/>
                    <a:pt x="9104" y="2385"/>
                  </a:cubicBezTo>
                  <a:lnTo>
                    <a:pt x="8531" y="2956"/>
                  </a:lnTo>
                  <a:cubicBezTo>
                    <a:pt x="8453" y="3034"/>
                    <a:pt x="8453" y="3162"/>
                    <a:pt x="8531" y="3240"/>
                  </a:cubicBezTo>
                  <a:lnTo>
                    <a:pt x="8581" y="3288"/>
                  </a:lnTo>
                  <a:lnTo>
                    <a:pt x="5788" y="6079"/>
                  </a:lnTo>
                  <a:lnTo>
                    <a:pt x="4687" y="7182"/>
                  </a:lnTo>
                  <a:cubicBezTo>
                    <a:pt x="4609" y="7260"/>
                    <a:pt x="4609" y="7386"/>
                    <a:pt x="4687" y="7464"/>
                  </a:cubicBezTo>
                  <a:cubicBezTo>
                    <a:pt x="4726" y="7503"/>
                    <a:pt x="4777" y="7522"/>
                    <a:pt x="4828" y="7522"/>
                  </a:cubicBezTo>
                  <a:cubicBezTo>
                    <a:pt x="4879" y="7522"/>
                    <a:pt x="4930" y="7503"/>
                    <a:pt x="4969" y="7464"/>
                  </a:cubicBezTo>
                  <a:lnTo>
                    <a:pt x="6013" y="6420"/>
                  </a:lnTo>
                  <a:lnTo>
                    <a:pt x="8495" y="6420"/>
                  </a:lnTo>
                  <a:lnTo>
                    <a:pt x="5282" y="9634"/>
                  </a:lnTo>
                  <a:lnTo>
                    <a:pt x="4041" y="8391"/>
                  </a:lnTo>
                  <a:lnTo>
                    <a:pt x="4308" y="8121"/>
                  </a:lnTo>
                  <a:cubicBezTo>
                    <a:pt x="4386" y="8043"/>
                    <a:pt x="4386" y="7917"/>
                    <a:pt x="4308" y="7839"/>
                  </a:cubicBezTo>
                  <a:cubicBezTo>
                    <a:pt x="4270" y="7800"/>
                    <a:pt x="4219" y="7781"/>
                    <a:pt x="4168" y="7781"/>
                  </a:cubicBezTo>
                  <a:cubicBezTo>
                    <a:pt x="4117" y="7781"/>
                    <a:pt x="4066" y="7800"/>
                    <a:pt x="4027" y="7839"/>
                  </a:cubicBezTo>
                  <a:lnTo>
                    <a:pt x="3617" y="8249"/>
                  </a:lnTo>
                  <a:cubicBezTo>
                    <a:pt x="3581" y="8286"/>
                    <a:pt x="3559" y="8336"/>
                    <a:pt x="3559" y="8391"/>
                  </a:cubicBezTo>
                  <a:cubicBezTo>
                    <a:pt x="3559" y="8444"/>
                    <a:pt x="3581" y="8494"/>
                    <a:pt x="3617" y="8533"/>
                  </a:cubicBezTo>
                  <a:lnTo>
                    <a:pt x="3762" y="8677"/>
                  </a:lnTo>
                  <a:lnTo>
                    <a:pt x="2760" y="9677"/>
                  </a:lnTo>
                  <a:cubicBezTo>
                    <a:pt x="2724" y="9715"/>
                    <a:pt x="2703" y="9766"/>
                    <a:pt x="2703" y="9821"/>
                  </a:cubicBezTo>
                  <a:cubicBezTo>
                    <a:pt x="2703" y="9875"/>
                    <a:pt x="2724" y="9923"/>
                    <a:pt x="2760" y="9962"/>
                  </a:cubicBezTo>
                  <a:lnTo>
                    <a:pt x="3095" y="10297"/>
                  </a:lnTo>
                  <a:lnTo>
                    <a:pt x="78" y="13314"/>
                  </a:lnTo>
                  <a:cubicBezTo>
                    <a:pt x="0" y="13392"/>
                    <a:pt x="0" y="13520"/>
                    <a:pt x="78" y="13598"/>
                  </a:cubicBezTo>
                  <a:cubicBezTo>
                    <a:pt x="117" y="13637"/>
                    <a:pt x="167" y="13656"/>
                    <a:pt x="220" y="13656"/>
                  </a:cubicBezTo>
                  <a:cubicBezTo>
                    <a:pt x="273" y="13656"/>
                    <a:pt x="323" y="13637"/>
                    <a:pt x="361" y="13598"/>
                  </a:cubicBezTo>
                  <a:lnTo>
                    <a:pt x="3380" y="10579"/>
                  </a:lnTo>
                  <a:lnTo>
                    <a:pt x="3715" y="10914"/>
                  </a:lnTo>
                  <a:cubicBezTo>
                    <a:pt x="3752" y="10952"/>
                    <a:pt x="3802" y="10973"/>
                    <a:pt x="3857" y="10973"/>
                  </a:cubicBezTo>
                  <a:cubicBezTo>
                    <a:pt x="3910" y="10973"/>
                    <a:pt x="3960" y="10952"/>
                    <a:pt x="3999" y="10914"/>
                  </a:cubicBezTo>
                  <a:lnTo>
                    <a:pt x="5000" y="9914"/>
                  </a:lnTo>
                  <a:lnTo>
                    <a:pt x="5143" y="10057"/>
                  </a:lnTo>
                  <a:cubicBezTo>
                    <a:pt x="5182" y="10096"/>
                    <a:pt x="5234" y="10117"/>
                    <a:pt x="5287" y="10117"/>
                  </a:cubicBezTo>
                  <a:cubicBezTo>
                    <a:pt x="5338" y="10117"/>
                    <a:pt x="5389" y="10096"/>
                    <a:pt x="5428" y="10057"/>
                  </a:cubicBezTo>
                  <a:lnTo>
                    <a:pt x="10393" y="5093"/>
                  </a:lnTo>
                  <a:lnTo>
                    <a:pt x="10442" y="5142"/>
                  </a:lnTo>
                  <a:cubicBezTo>
                    <a:pt x="10481" y="5181"/>
                    <a:pt x="10532" y="5200"/>
                    <a:pt x="10583" y="5200"/>
                  </a:cubicBezTo>
                  <a:cubicBezTo>
                    <a:pt x="10634" y="5200"/>
                    <a:pt x="10685" y="5181"/>
                    <a:pt x="10724" y="5142"/>
                  </a:cubicBezTo>
                  <a:lnTo>
                    <a:pt x="11296" y="4568"/>
                  </a:lnTo>
                  <a:cubicBezTo>
                    <a:pt x="11374" y="4491"/>
                    <a:pt x="11374" y="4364"/>
                    <a:pt x="11296" y="4286"/>
                  </a:cubicBezTo>
                  <a:lnTo>
                    <a:pt x="11056" y="4047"/>
                  </a:lnTo>
                  <a:lnTo>
                    <a:pt x="11623" y="3481"/>
                  </a:lnTo>
                  <a:cubicBezTo>
                    <a:pt x="11701" y="3403"/>
                    <a:pt x="11701" y="3276"/>
                    <a:pt x="11623" y="3198"/>
                  </a:cubicBezTo>
                  <a:cubicBezTo>
                    <a:pt x="11584" y="3159"/>
                    <a:pt x="11533" y="3139"/>
                    <a:pt x="11482" y="3139"/>
                  </a:cubicBezTo>
                  <a:cubicBezTo>
                    <a:pt x="11431" y="3139"/>
                    <a:pt x="11380" y="3159"/>
                    <a:pt x="11341" y="3198"/>
                  </a:cubicBezTo>
                  <a:lnTo>
                    <a:pt x="10774" y="3765"/>
                  </a:lnTo>
                  <a:lnTo>
                    <a:pt x="10486" y="3477"/>
                  </a:lnTo>
                  <a:lnTo>
                    <a:pt x="12146" y="1816"/>
                  </a:lnTo>
                  <a:lnTo>
                    <a:pt x="12436" y="2104"/>
                  </a:lnTo>
                  <a:lnTo>
                    <a:pt x="12005" y="2534"/>
                  </a:lnTo>
                  <a:cubicBezTo>
                    <a:pt x="11927" y="2612"/>
                    <a:pt x="11927" y="2738"/>
                    <a:pt x="12005" y="2816"/>
                  </a:cubicBezTo>
                  <a:cubicBezTo>
                    <a:pt x="12044" y="2855"/>
                    <a:pt x="12095" y="2875"/>
                    <a:pt x="12146" y="2875"/>
                  </a:cubicBezTo>
                  <a:cubicBezTo>
                    <a:pt x="12199" y="2875"/>
                    <a:pt x="12251" y="2855"/>
                    <a:pt x="12290" y="2816"/>
                  </a:cubicBezTo>
                  <a:lnTo>
                    <a:pt x="12720" y="2386"/>
                  </a:lnTo>
                  <a:lnTo>
                    <a:pt x="12768" y="2434"/>
                  </a:lnTo>
                  <a:cubicBezTo>
                    <a:pt x="12807" y="2473"/>
                    <a:pt x="12858" y="2494"/>
                    <a:pt x="12911" y="2494"/>
                  </a:cubicBezTo>
                  <a:cubicBezTo>
                    <a:pt x="12961" y="2494"/>
                    <a:pt x="13014" y="2473"/>
                    <a:pt x="13053" y="2434"/>
                  </a:cubicBezTo>
                  <a:lnTo>
                    <a:pt x="13625" y="1863"/>
                  </a:lnTo>
                  <a:cubicBezTo>
                    <a:pt x="13695" y="1788"/>
                    <a:pt x="13695" y="1662"/>
                    <a:pt x="13617" y="1584"/>
                  </a:cubicBezTo>
                  <a:lnTo>
                    <a:pt x="12092" y="59"/>
                  </a:lnTo>
                  <a:cubicBezTo>
                    <a:pt x="12053" y="20"/>
                    <a:pt x="12002" y="1"/>
                    <a:pt x="119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0"/>
            <p:cNvSpPr/>
            <p:nvPr/>
          </p:nvSpPr>
          <p:spPr>
            <a:xfrm>
              <a:off x="2474650" y="2245925"/>
              <a:ext cx="21725" cy="20775"/>
            </a:xfrm>
            <a:custGeom>
              <a:avLst/>
              <a:gdLst/>
              <a:ahLst/>
              <a:cxnLst/>
              <a:rect l="l" t="t" r="r" b="b"/>
              <a:pathLst>
                <a:path w="869" h="831" extrusionOk="0">
                  <a:moveTo>
                    <a:pt x="220" y="1"/>
                  </a:moveTo>
                  <a:cubicBezTo>
                    <a:pt x="169" y="1"/>
                    <a:pt x="118" y="20"/>
                    <a:pt x="79" y="59"/>
                  </a:cubicBezTo>
                  <a:cubicBezTo>
                    <a:pt x="1" y="137"/>
                    <a:pt x="1" y="263"/>
                    <a:pt x="79" y="341"/>
                  </a:cubicBezTo>
                  <a:lnTo>
                    <a:pt x="509" y="773"/>
                  </a:lnTo>
                  <a:cubicBezTo>
                    <a:pt x="548" y="812"/>
                    <a:pt x="599" y="830"/>
                    <a:pt x="652" y="830"/>
                  </a:cubicBezTo>
                  <a:cubicBezTo>
                    <a:pt x="703" y="830"/>
                    <a:pt x="755" y="812"/>
                    <a:pt x="794" y="773"/>
                  </a:cubicBezTo>
                  <a:cubicBezTo>
                    <a:pt x="868" y="695"/>
                    <a:pt x="868" y="567"/>
                    <a:pt x="791" y="489"/>
                  </a:cubicBezTo>
                  <a:lnTo>
                    <a:pt x="361" y="59"/>
                  </a:lnTo>
                  <a:cubicBezTo>
                    <a:pt x="322" y="20"/>
                    <a:pt x="271" y="1"/>
                    <a:pt x="2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0"/>
            <p:cNvSpPr/>
            <p:nvPr/>
          </p:nvSpPr>
          <p:spPr>
            <a:xfrm>
              <a:off x="2462275" y="2258250"/>
              <a:ext cx="21800" cy="20750"/>
            </a:xfrm>
            <a:custGeom>
              <a:avLst/>
              <a:gdLst/>
              <a:ahLst/>
              <a:cxnLst/>
              <a:rect l="l" t="t" r="r" b="b"/>
              <a:pathLst>
                <a:path w="872" h="830" extrusionOk="0">
                  <a:moveTo>
                    <a:pt x="220" y="0"/>
                  </a:moveTo>
                  <a:cubicBezTo>
                    <a:pt x="169" y="0"/>
                    <a:pt x="117" y="20"/>
                    <a:pt x="78" y="59"/>
                  </a:cubicBezTo>
                  <a:cubicBezTo>
                    <a:pt x="1" y="136"/>
                    <a:pt x="1" y="264"/>
                    <a:pt x="78" y="342"/>
                  </a:cubicBezTo>
                  <a:lnTo>
                    <a:pt x="510" y="772"/>
                  </a:lnTo>
                  <a:cubicBezTo>
                    <a:pt x="549" y="811"/>
                    <a:pt x="599" y="830"/>
                    <a:pt x="652" y="830"/>
                  </a:cubicBezTo>
                  <a:cubicBezTo>
                    <a:pt x="705" y="830"/>
                    <a:pt x="754" y="811"/>
                    <a:pt x="793" y="772"/>
                  </a:cubicBezTo>
                  <a:cubicBezTo>
                    <a:pt x="871" y="694"/>
                    <a:pt x="871" y="568"/>
                    <a:pt x="793" y="490"/>
                  </a:cubicBezTo>
                  <a:lnTo>
                    <a:pt x="362" y="59"/>
                  </a:lnTo>
                  <a:cubicBezTo>
                    <a:pt x="323" y="20"/>
                    <a:pt x="272" y="0"/>
                    <a:pt x="2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0"/>
            <p:cNvSpPr/>
            <p:nvPr/>
          </p:nvSpPr>
          <p:spPr>
            <a:xfrm>
              <a:off x="2495100" y="2388200"/>
              <a:ext cx="50450" cy="74100"/>
            </a:xfrm>
            <a:custGeom>
              <a:avLst/>
              <a:gdLst/>
              <a:ahLst/>
              <a:cxnLst/>
              <a:rect l="l" t="t" r="r" b="b"/>
              <a:pathLst>
                <a:path w="2018" h="2964" extrusionOk="0">
                  <a:moveTo>
                    <a:pt x="1617" y="403"/>
                  </a:moveTo>
                  <a:lnTo>
                    <a:pt x="1617" y="2561"/>
                  </a:lnTo>
                  <a:lnTo>
                    <a:pt x="399" y="2561"/>
                  </a:lnTo>
                  <a:lnTo>
                    <a:pt x="399" y="403"/>
                  </a:lnTo>
                  <a:close/>
                  <a:moveTo>
                    <a:pt x="202" y="1"/>
                  </a:moveTo>
                  <a:cubicBezTo>
                    <a:pt x="91" y="1"/>
                    <a:pt x="1" y="91"/>
                    <a:pt x="1" y="202"/>
                  </a:cubicBezTo>
                  <a:lnTo>
                    <a:pt x="1" y="2762"/>
                  </a:lnTo>
                  <a:cubicBezTo>
                    <a:pt x="1" y="2873"/>
                    <a:pt x="91" y="2963"/>
                    <a:pt x="202" y="2963"/>
                  </a:cubicBezTo>
                  <a:lnTo>
                    <a:pt x="1817" y="2963"/>
                  </a:lnTo>
                  <a:cubicBezTo>
                    <a:pt x="1929" y="2963"/>
                    <a:pt x="2018" y="2873"/>
                    <a:pt x="2018" y="2762"/>
                  </a:cubicBezTo>
                  <a:lnTo>
                    <a:pt x="2018" y="202"/>
                  </a:lnTo>
                  <a:cubicBezTo>
                    <a:pt x="2018" y="91"/>
                    <a:pt x="1929" y="1"/>
                    <a:pt x="18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0"/>
            <p:cNvSpPr/>
            <p:nvPr/>
          </p:nvSpPr>
          <p:spPr>
            <a:xfrm>
              <a:off x="2474900" y="2320825"/>
              <a:ext cx="90875" cy="161650"/>
            </a:xfrm>
            <a:custGeom>
              <a:avLst/>
              <a:gdLst/>
              <a:ahLst/>
              <a:cxnLst/>
              <a:rect l="l" t="t" r="r" b="b"/>
              <a:pathLst>
                <a:path w="3635" h="6466" extrusionOk="0">
                  <a:moveTo>
                    <a:pt x="2964" y="403"/>
                  </a:moveTo>
                  <a:lnTo>
                    <a:pt x="2964" y="811"/>
                  </a:lnTo>
                  <a:lnTo>
                    <a:pt x="670" y="811"/>
                  </a:lnTo>
                  <a:lnTo>
                    <a:pt x="670" y="403"/>
                  </a:lnTo>
                  <a:close/>
                  <a:moveTo>
                    <a:pt x="471" y="1"/>
                  </a:moveTo>
                  <a:cubicBezTo>
                    <a:pt x="358" y="1"/>
                    <a:pt x="270" y="91"/>
                    <a:pt x="270" y="202"/>
                  </a:cubicBezTo>
                  <a:lnTo>
                    <a:pt x="270" y="1010"/>
                  </a:lnTo>
                  <a:cubicBezTo>
                    <a:pt x="270" y="1121"/>
                    <a:pt x="358" y="1211"/>
                    <a:pt x="471" y="1211"/>
                  </a:cubicBezTo>
                  <a:lnTo>
                    <a:pt x="541" y="1211"/>
                  </a:lnTo>
                  <a:lnTo>
                    <a:pt x="541" y="1619"/>
                  </a:lnTo>
                  <a:lnTo>
                    <a:pt x="471" y="1619"/>
                  </a:lnTo>
                  <a:cubicBezTo>
                    <a:pt x="211" y="1619"/>
                    <a:pt x="0" y="1830"/>
                    <a:pt x="0" y="2088"/>
                  </a:cubicBezTo>
                  <a:lnTo>
                    <a:pt x="0" y="5996"/>
                  </a:lnTo>
                  <a:cubicBezTo>
                    <a:pt x="0" y="6255"/>
                    <a:pt x="211" y="6465"/>
                    <a:pt x="471" y="6465"/>
                  </a:cubicBezTo>
                  <a:lnTo>
                    <a:pt x="3165" y="6465"/>
                  </a:lnTo>
                  <a:cubicBezTo>
                    <a:pt x="3424" y="6465"/>
                    <a:pt x="3634" y="6255"/>
                    <a:pt x="3634" y="5996"/>
                  </a:cubicBezTo>
                  <a:lnTo>
                    <a:pt x="3634" y="3716"/>
                  </a:lnTo>
                  <a:cubicBezTo>
                    <a:pt x="3634" y="3605"/>
                    <a:pt x="3544" y="3517"/>
                    <a:pt x="3433" y="3517"/>
                  </a:cubicBezTo>
                  <a:cubicBezTo>
                    <a:pt x="3323" y="3517"/>
                    <a:pt x="3232" y="3605"/>
                    <a:pt x="3232" y="3716"/>
                  </a:cubicBezTo>
                  <a:lnTo>
                    <a:pt x="3232" y="5996"/>
                  </a:lnTo>
                  <a:cubicBezTo>
                    <a:pt x="3232" y="6035"/>
                    <a:pt x="3201" y="6066"/>
                    <a:pt x="3162" y="6066"/>
                  </a:cubicBezTo>
                  <a:lnTo>
                    <a:pt x="468" y="6066"/>
                  </a:lnTo>
                  <a:cubicBezTo>
                    <a:pt x="429" y="6066"/>
                    <a:pt x="397" y="6035"/>
                    <a:pt x="397" y="5996"/>
                  </a:cubicBezTo>
                  <a:lnTo>
                    <a:pt x="397" y="2088"/>
                  </a:lnTo>
                  <a:cubicBezTo>
                    <a:pt x="397" y="2049"/>
                    <a:pt x="429" y="2018"/>
                    <a:pt x="468" y="2018"/>
                  </a:cubicBezTo>
                  <a:lnTo>
                    <a:pt x="737" y="2018"/>
                  </a:lnTo>
                  <a:cubicBezTo>
                    <a:pt x="848" y="2018"/>
                    <a:pt x="938" y="1929"/>
                    <a:pt x="938" y="1819"/>
                  </a:cubicBezTo>
                  <a:lnTo>
                    <a:pt x="938" y="1211"/>
                  </a:lnTo>
                  <a:lnTo>
                    <a:pt x="2693" y="1211"/>
                  </a:lnTo>
                  <a:lnTo>
                    <a:pt x="2693" y="1819"/>
                  </a:lnTo>
                  <a:cubicBezTo>
                    <a:pt x="2693" y="1929"/>
                    <a:pt x="2784" y="2018"/>
                    <a:pt x="2894" y="2018"/>
                  </a:cubicBezTo>
                  <a:lnTo>
                    <a:pt x="3162" y="2018"/>
                  </a:lnTo>
                  <a:cubicBezTo>
                    <a:pt x="3201" y="2018"/>
                    <a:pt x="3232" y="2049"/>
                    <a:pt x="3232" y="2088"/>
                  </a:cubicBezTo>
                  <a:lnTo>
                    <a:pt x="3232" y="2781"/>
                  </a:lnTo>
                  <a:cubicBezTo>
                    <a:pt x="3232" y="2893"/>
                    <a:pt x="3323" y="2982"/>
                    <a:pt x="3433" y="2982"/>
                  </a:cubicBezTo>
                  <a:cubicBezTo>
                    <a:pt x="3544" y="2982"/>
                    <a:pt x="3634" y="2893"/>
                    <a:pt x="3634" y="2781"/>
                  </a:cubicBezTo>
                  <a:lnTo>
                    <a:pt x="3634" y="2088"/>
                  </a:lnTo>
                  <a:cubicBezTo>
                    <a:pt x="3634" y="1830"/>
                    <a:pt x="3424" y="1619"/>
                    <a:pt x="3165" y="1619"/>
                  </a:cubicBezTo>
                  <a:lnTo>
                    <a:pt x="3095" y="1619"/>
                  </a:lnTo>
                  <a:lnTo>
                    <a:pt x="3095" y="1211"/>
                  </a:lnTo>
                  <a:lnTo>
                    <a:pt x="3165" y="1211"/>
                  </a:lnTo>
                  <a:cubicBezTo>
                    <a:pt x="3276" y="1211"/>
                    <a:pt x="3365" y="1121"/>
                    <a:pt x="3365" y="1010"/>
                  </a:cubicBezTo>
                  <a:lnTo>
                    <a:pt x="3365" y="202"/>
                  </a:lnTo>
                  <a:cubicBezTo>
                    <a:pt x="3365" y="91"/>
                    <a:pt x="3276" y="1"/>
                    <a:pt x="31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60"/>
          <p:cNvGrpSpPr/>
          <p:nvPr/>
        </p:nvGrpSpPr>
        <p:grpSpPr>
          <a:xfrm>
            <a:off x="1010717" y="3675372"/>
            <a:ext cx="411490" cy="435007"/>
            <a:chOff x="2855725" y="2638050"/>
            <a:chExt cx="320400" cy="341450"/>
          </a:xfrm>
        </p:grpSpPr>
        <p:sp>
          <p:nvSpPr>
            <p:cNvPr id="2053" name="Google Shape;2053;p60"/>
            <p:cNvSpPr/>
            <p:nvPr/>
          </p:nvSpPr>
          <p:spPr>
            <a:xfrm>
              <a:off x="2971850" y="2638050"/>
              <a:ext cx="204275" cy="211550"/>
            </a:xfrm>
            <a:custGeom>
              <a:avLst/>
              <a:gdLst/>
              <a:ahLst/>
              <a:cxnLst/>
              <a:rect l="l" t="t" r="r" b="b"/>
              <a:pathLst>
                <a:path w="8171" h="8462" extrusionOk="0">
                  <a:moveTo>
                    <a:pt x="4715" y="489"/>
                  </a:moveTo>
                  <a:lnTo>
                    <a:pt x="7672" y="3446"/>
                  </a:lnTo>
                  <a:lnTo>
                    <a:pt x="7301" y="3804"/>
                  </a:lnTo>
                  <a:lnTo>
                    <a:pt x="7089" y="3592"/>
                  </a:lnTo>
                  <a:lnTo>
                    <a:pt x="7138" y="3542"/>
                  </a:lnTo>
                  <a:cubicBezTo>
                    <a:pt x="7215" y="3464"/>
                    <a:pt x="7215" y="3338"/>
                    <a:pt x="7138" y="3260"/>
                  </a:cubicBezTo>
                  <a:cubicBezTo>
                    <a:pt x="7099" y="3221"/>
                    <a:pt x="7048" y="3202"/>
                    <a:pt x="6997" y="3202"/>
                  </a:cubicBezTo>
                  <a:cubicBezTo>
                    <a:pt x="6946" y="3202"/>
                    <a:pt x="6895" y="3221"/>
                    <a:pt x="6856" y="3260"/>
                  </a:cubicBezTo>
                  <a:lnTo>
                    <a:pt x="6807" y="3309"/>
                  </a:lnTo>
                  <a:lnTo>
                    <a:pt x="6529" y="3031"/>
                  </a:lnTo>
                  <a:lnTo>
                    <a:pt x="6577" y="2982"/>
                  </a:lnTo>
                  <a:cubicBezTo>
                    <a:pt x="6655" y="2904"/>
                    <a:pt x="6655" y="2778"/>
                    <a:pt x="6577" y="2700"/>
                  </a:cubicBezTo>
                  <a:cubicBezTo>
                    <a:pt x="6538" y="2661"/>
                    <a:pt x="6487" y="2641"/>
                    <a:pt x="6436" y="2641"/>
                  </a:cubicBezTo>
                  <a:cubicBezTo>
                    <a:pt x="6385" y="2641"/>
                    <a:pt x="6334" y="2661"/>
                    <a:pt x="6295" y="2700"/>
                  </a:cubicBezTo>
                  <a:lnTo>
                    <a:pt x="6247" y="2748"/>
                  </a:lnTo>
                  <a:lnTo>
                    <a:pt x="5968" y="2471"/>
                  </a:lnTo>
                  <a:lnTo>
                    <a:pt x="6016" y="2421"/>
                  </a:lnTo>
                  <a:cubicBezTo>
                    <a:pt x="6094" y="2343"/>
                    <a:pt x="6094" y="2217"/>
                    <a:pt x="6016" y="2139"/>
                  </a:cubicBezTo>
                  <a:cubicBezTo>
                    <a:pt x="5977" y="2100"/>
                    <a:pt x="5926" y="2081"/>
                    <a:pt x="5875" y="2081"/>
                  </a:cubicBezTo>
                  <a:cubicBezTo>
                    <a:pt x="5824" y="2081"/>
                    <a:pt x="5773" y="2100"/>
                    <a:pt x="5734" y="2139"/>
                  </a:cubicBezTo>
                  <a:lnTo>
                    <a:pt x="5686" y="2187"/>
                  </a:lnTo>
                  <a:lnTo>
                    <a:pt x="5407" y="1908"/>
                  </a:lnTo>
                  <a:lnTo>
                    <a:pt x="5455" y="1860"/>
                  </a:lnTo>
                  <a:cubicBezTo>
                    <a:pt x="5533" y="1782"/>
                    <a:pt x="5533" y="1656"/>
                    <a:pt x="5455" y="1578"/>
                  </a:cubicBezTo>
                  <a:cubicBezTo>
                    <a:pt x="5416" y="1539"/>
                    <a:pt x="5365" y="1520"/>
                    <a:pt x="5314" y="1520"/>
                  </a:cubicBezTo>
                  <a:cubicBezTo>
                    <a:pt x="5263" y="1520"/>
                    <a:pt x="5212" y="1539"/>
                    <a:pt x="5173" y="1578"/>
                  </a:cubicBezTo>
                  <a:lnTo>
                    <a:pt x="5125" y="1626"/>
                  </a:lnTo>
                  <a:lnTo>
                    <a:pt x="4846" y="1348"/>
                  </a:lnTo>
                  <a:lnTo>
                    <a:pt x="4895" y="1299"/>
                  </a:lnTo>
                  <a:cubicBezTo>
                    <a:pt x="4972" y="1222"/>
                    <a:pt x="4972" y="1095"/>
                    <a:pt x="4895" y="1017"/>
                  </a:cubicBezTo>
                  <a:cubicBezTo>
                    <a:pt x="4856" y="979"/>
                    <a:pt x="4805" y="959"/>
                    <a:pt x="4754" y="959"/>
                  </a:cubicBezTo>
                  <a:cubicBezTo>
                    <a:pt x="4703" y="959"/>
                    <a:pt x="4652" y="979"/>
                    <a:pt x="4613" y="1017"/>
                  </a:cubicBezTo>
                  <a:lnTo>
                    <a:pt x="4564" y="1066"/>
                  </a:lnTo>
                  <a:lnTo>
                    <a:pt x="4351" y="854"/>
                  </a:lnTo>
                  <a:lnTo>
                    <a:pt x="4715" y="489"/>
                  </a:lnTo>
                  <a:close/>
                  <a:moveTo>
                    <a:pt x="4712" y="0"/>
                  </a:moveTo>
                  <a:cubicBezTo>
                    <a:pt x="4659" y="0"/>
                    <a:pt x="4608" y="22"/>
                    <a:pt x="4569" y="60"/>
                  </a:cubicBezTo>
                  <a:cubicBezTo>
                    <a:pt x="4569" y="60"/>
                    <a:pt x="3915" y="715"/>
                    <a:pt x="3913" y="715"/>
                  </a:cubicBezTo>
                  <a:lnTo>
                    <a:pt x="74" y="5073"/>
                  </a:lnTo>
                  <a:cubicBezTo>
                    <a:pt x="1" y="5158"/>
                    <a:pt x="10" y="5281"/>
                    <a:pt x="91" y="5355"/>
                  </a:cubicBezTo>
                  <a:cubicBezTo>
                    <a:pt x="129" y="5389"/>
                    <a:pt x="176" y="5406"/>
                    <a:pt x="223" y="5406"/>
                  </a:cubicBezTo>
                  <a:cubicBezTo>
                    <a:pt x="279" y="5406"/>
                    <a:pt x="335" y="5382"/>
                    <a:pt x="374" y="5338"/>
                  </a:cubicBezTo>
                  <a:lnTo>
                    <a:pt x="4074" y="1141"/>
                  </a:lnTo>
                  <a:lnTo>
                    <a:pt x="7011" y="4078"/>
                  </a:lnTo>
                  <a:lnTo>
                    <a:pt x="2434" y="8111"/>
                  </a:lnTo>
                  <a:cubicBezTo>
                    <a:pt x="2349" y="8184"/>
                    <a:pt x="2342" y="8309"/>
                    <a:pt x="2416" y="8393"/>
                  </a:cubicBezTo>
                  <a:cubicBezTo>
                    <a:pt x="2455" y="8438"/>
                    <a:pt x="2511" y="8461"/>
                    <a:pt x="2566" y="8461"/>
                  </a:cubicBezTo>
                  <a:cubicBezTo>
                    <a:pt x="2613" y="8461"/>
                    <a:pt x="2659" y="8446"/>
                    <a:pt x="2698" y="8410"/>
                  </a:cubicBezTo>
                  <a:lnTo>
                    <a:pt x="7435" y="4235"/>
                  </a:lnTo>
                  <a:lnTo>
                    <a:pt x="8091" y="3580"/>
                  </a:lnTo>
                  <a:cubicBezTo>
                    <a:pt x="8170" y="3502"/>
                    <a:pt x="8170" y="3376"/>
                    <a:pt x="8092" y="3298"/>
                  </a:cubicBezTo>
                  <a:lnTo>
                    <a:pt x="4854" y="60"/>
                  </a:lnTo>
                  <a:cubicBezTo>
                    <a:pt x="4817" y="22"/>
                    <a:pt x="4767" y="0"/>
                    <a:pt x="47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0"/>
            <p:cNvSpPr/>
            <p:nvPr/>
          </p:nvSpPr>
          <p:spPr>
            <a:xfrm>
              <a:off x="2855725" y="2780650"/>
              <a:ext cx="168325" cy="198850"/>
            </a:xfrm>
            <a:custGeom>
              <a:avLst/>
              <a:gdLst/>
              <a:ahLst/>
              <a:cxnLst/>
              <a:rect l="l" t="t" r="r" b="b"/>
              <a:pathLst>
                <a:path w="6733" h="7954" extrusionOk="0">
                  <a:moveTo>
                    <a:pt x="2655" y="2633"/>
                  </a:moveTo>
                  <a:lnTo>
                    <a:pt x="4456" y="4433"/>
                  </a:lnTo>
                  <a:lnTo>
                    <a:pt x="3582" y="4517"/>
                  </a:lnTo>
                  <a:lnTo>
                    <a:pt x="2571" y="3507"/>
                  </a:lnTo>
                  <a:lnTo>
                    <a:pt x="2655" y="2633"/>
                  </a:lnTo>
                  <a:close/>
                  <a:moveTo>
                    <a:pt x="2387" y="3888"/>
                  </a:moveTo>
                  <a:lnTo>
                    <a:pt x="3205" y="4706"/>
                  </a:lnTo>
                  <a:lnTo>
                    <a:pt x="2001" y="5606"/>
                  </a:lnTo>
                  <a:lnTo>
                    <a:pt x="1485" y="5089"/>
                  </a:lnTo>
                  <a:lnTo>
                    <a:pt x="2387" y="3888"/>
                  </a:lnTo>
                  <a:close/>
                  <a:moveTo>
                    <a:pt x="4252" y="0"/>
                  </a:moveTo>
                  <a:cubicBezTo>
                    <a:pt x="4197" y="0"/>
                    <a:pt x="4142" y="23"/>
                    <a:pt x="4102" y="67"/>
                  </a:cubicBezTo>
                  <a:lnTo>
                    <a:pt x="2348" y="2059"/>
                  </a:lnTo>
                  <a:cubicBezTo>
                    <a:pt x="2318" y="2092"/>
                    <a:pt x="2303" y="2130"/>
                    <a:pt x="2298" y="2170"/>
                  </a:cubicBezTo>
                  <a:lnTo>
                    <a:pt x="2298" y="2173"/>
                  </a:lnTo>
                  <a:lnTo>
                    <a:pt x="2171" y="3508"/>
                  </a:lnTo>
                  <a:lnTo>
                    <a:pt x="1065" y="4983"/>
                  </a:lnTo>
                  <a:lnTo>
                    <a:pt x="304" y="5868"/>
                  </a:lnTo>
                  <a:cubicBezTo>
                    <a:pt x="108" y="6095"/>
                    <a:pt x="1" y="6388"/>
                    <a:pt x="1" y="6690"/>
                  </a:cubicBezTo>
                  <a:cubicBezTo>
                    <a:pt x="1" y="7385"/>
                    <a:pt x="568" y="7952"/>
                    <a:pt x="1262" y="7952"/>
                  </a:cubicBezTo>
                  <a:lnTo>
                    <a:pt x="2118" y="7952"/>
                  </a:lnTo>
                  <a:cubicBezTo>
                    <a:pt x="2228" y="7952"/>
                    <a:pt x="2318" y="7862"/>
                    <a:pt x="2318" y="7751"/>
                  </a:cubicBezTo>
                  <a:cubicBezTo>
                    <a:pt x="2318" y="7640"/>
                    <a:pt x="2228" y="7550"/>
                    <a:pt x="2118" y="7550"/>
                  </a:cubicBezTo>
                  <a:lnTo>
                    <a:pt x="1262" y="7550"/>
                  </a:lnTo>
                  <a:cubicBezTo>
                    <a:pt x="787" y="7550"/>
                    <a:pt x="400" y="7164"/>
                    <a:pt x="400" y="6687"/>
                  </a:cubicBezTo>
                  <a:cubicBezTo>
                    <a:pt x="400" y="6482"/>
                    <a:pt x="474" y="6282"/>
                    <a:pt x="608" y="6126"/>
                  </a:cubicBezTo>
                  <a:lnTo>
                    <a:pt x="1231" y="5401"/>
                  </a:lnTo>
                  <a:lnTo>
                    <a:pt x="1789" y="5958"/>
                  </a:lnTo>
                  <a:cubicBezTo>
                    <a:pt x="1831" y="6262"/>
                    <a:pt x="2094" y="6496"/>
                    <a:pt x="2409" y="6496"/>
                  </a:cubicBezTo>
                  <a:lnTo>
                    <a:pt x="3491" y="6496"/>
                  </a:lnTo>
                  <a:cubicBezTo>
                    <a:pt x="3741" y="6496"/>
                    <a:pt x="3948" y="6318"/>
                    <a:pt x="3980" y="6089"/>
                  </a:cubicBezTo>
                  <a:cubicBezTo>
                    <a:pt x="4178" y="6232"/>
                    <a:pt x="4308" y="6464"/>
                    <a:pt x="4312" y="6725"/>
                  </a:cubicBezTo>
                  <a:cubicBezTo>
                    <a:pt x="4315" y="6940"/>
                    <a:pt x="4234" y="7142"/>
                    <a:pt x="4080" y="7299"/>
                  </a:cubicBezTo>
                  <a:cubicBezTo>
                    <a:pt x="3923" y="7458"/>
                    <a:pt x="3705" y="7553"/>
                    <a:pt x="3482" y="7553"/>
                  </a:cubicBezTo>
                  <a:lnTo>
                    <a:pt x="3054" y="7553"/>
                  </a:lnTo>
                  <a:cubicBezTo>
                    <a:pt x="2943" y="7553"/>
                    <a:pt x="2854" y="7642"/>
                    <a:pt x="2854" y="7753"/>
                  </a:cubicBezTo>
                  <a:cubicBezTo>
                    <a:pt x="2854" y="7865"/>
                    <a:pt x="2943" y="7954"/>
                    <a:pt x="3054" y="7954"/>
                  </a:cubicBezTo>
                  <a:lnTo>
                    <a:pt x="3482" y="7954"/>
                  </a:lnTo>
                  <a:cubicBezTo>
                    <a:pt x="3812" y="7954"/>
                    <a:pt x="4135" y="7818"/>
                    <a:pt x="4367" y="7581"/>
                  </a:cubicBezTo>
                  <a:cubicBezTo>
                    <a:pt x="4596" y="7348"/>
                    <a:pt x="4719" y="7042"/>
                    <a:pt x="4713" y="6718"/>
                  </a:cubicBezTo>
                  <a:cubicBezTo>
                    <a:pt x="4702" y="6064"/>
                    <a:pt x="4158" y="5531"/>
                    <a:pt x="3502" y="5531"/>
                  </a:cubicBezTo>
                  <a:cubicBezTo>
                    <a:pt x="3399" y="5531"/>
                    <a:pt x="3311" y="5611"/>
                    <a:pt x="3303" y="5714"/>
                  </a:cubicBezTo>
                  <a:cubicBezTo>
                    <a:pt x="3294" y="5818"/>
                    <a:pt x="3365" y="5911"/>
                    <a:pt x="3466" y="5929"/>
                  </a:cubicBezTo>
                  <a:cubicBezTo>
                    <a:pt x="3526" y="5940"/>
                    <a:pt x="3582" y="6002"/>
                    <a:pt x="3586" y="6028"/>
                  </a:cubicBezTo>
                  <a:cubicBezTo>
                    <a:pt x="3586" y="6070"/>
                    <a:pt x="3537" y="6098"/>
                    <a:pt x="3494" y="6098"/>
                  </a:cubicBezTo>
                  <a:lnTo>
                    <a:pt x="2412" y="6098"/>
                  </a:lnTo>
                  <a:cubicBezTo>
                    <a:pt x="2317" y="6098"/>
                    <a:pt x="2236" y="6039"/>
                    <a:pt x="2202" y="5958"/>
                  </a:cubicBezTo>
                  <a:lnTo>
                    <a:pt x="3583" y="4922"/>
                  </a:lnTo>
                  <a:lnTo>
                    <a:pt x="4920" y="4793"/>
                  </a:lnTo>
                  <a:cubicBezTo>
                    <a:pt x="4960" y="4790"/>
                    <a:pt x="4999" y="4774"/>
                    <a:pt x="5032" y="4745"/>
                  </a:cubicBezTo>
                  <a:lnTo>
                    <a:pt x="6641" y="3329"/>
                  </a:lnTo>
                  <a:cubicBezTo>
                    <a:pt x="6725" y="3256"/>
                    <a:pt x="6733" y="3131"/>
                    <a:pt x="6658" y="3047"/>
                  </a:cubicBezTo>
                  <a:cubicBezTo>
                    <a:pt x="6616" y="3000"/>
                    <a:pt x="6560" y="2977"/>
                    <a:pt x="6503" y="2977"/>
                  </a:cubicBezTo>
                  <a:cubicBezTo>
                    <a:pt x="6456" y="2977"/>
                    <a:pt x="6410" y="2993"/>
                    <a:pt x="6371" y="3025"/>
                  </a:cubicBezTo>
                  <a:lnTo>
                    <a:pt x="4906" y="4318"/>
                  </a:lnTo>
                  <a:lnTo>
                    <a:pt x="2772" y="2183"/>
                  </a:lnTo>
                  <a:lnTo>
                    <a:pt x="4401" y="332"/>
                  </a:lnTo>
                  <a:cubicBezTo>
                    <a:pt x="4476" y="250"/>
                    <a:pt x="4466" y="125"/>
                    <a:pt x="4384" y="50"/>
                  </a:cubicBezTo>
                  <a:cubicBezTo>
                    <a:pt x="4345" y="17"/>
                    <a:pt x="4299" y="0"/>
                    <a:pt x="42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0"/>
            <p:cNvSpPr/>
            <p:nvPr/>
          </p:nvSpPr>
          <p:spPr>
            <a:xfrm>
              <a:off x="3007125" y="2725300"/>
              <a:ext cx="84925" cy="77400"/>
            </a:xfrm>
            <a:custGeom>
              <a:avLst/>
              <a:gdLst/>
              <a:ahLst/>
              <a:cxnLst/>
              <a:rect l="l" t="t" r="r" b="b"/>
              <a:pathLst>
                <a:path w="3397" h="3096" extrusionOk="0">
                  <a:moveTo>
                    <a:pt x="1700" y="403"/>
                  </a:moveTo>
                  <a:cubicBezTo>
                    <a:pt x="1995" y="403"/>
                    <a:pt x="2289" y="515"/>
                    <a:pt x="2512" y="738"/>
                  </a:cubicBezTo>
                  <a:cubicBezTo>
                    <a:pt x="2960" y="1186"/>
                    <a:pt x="2960" y="1912"/>
                    <a:pt x="2512" y="2361"/>
                  </a:cubicBezTo>
                  <a:cubicBezTo>
                    <a:pt x="2297" y="2576"/>
                    <a:pt x="2009" y="2697"/>
                    <a:pt x="1700" y="2697"/>
                  </a:cubicBezTo>
                  <a:cubicBezTo>
                    <a:pt x="1395" y="2697"/>
                    <a:pt x="1107" y="2579"/>
                    <a:pt x="889" y="2361"/>
                  </a:cubicBezTo>
                  <a:cubicBezTo>
                    <a:pt x="440" y="1912"/>
                    <a:pt x="440" y="1183"/>
                    <a:pt x="889" y="738"/>
                  </a:cubicBezTo>
                  <a:cubicBezTo>
                    <a:pt x="1113" y="515"/>
                    <a:pt x="1406" y="403"/>
                    <a:pt x="1700" y="403"/>
                  </a:cubicBezTo>
                  <a:close/>
                  <a:moveTo>
                    <a:pt x="1698" y="1"/>
                  </a:moveTo>
                  <a:cubicBezTo>
                    <a:pt x="1302" y="1"/>
                    <a:pt x="906" y="152"/>
                    <a:pt x="604" y="454"/>
                  </a:cubicBezTo>
                  <a:cubicBezTo>
                    <a:pt x="1" y="1057"/>
                    <a:pt x="1" y="2038"/>
                    <a:pt x="604" y="2643"/>
                  </a:cubicBezTo>
                  <a:cubicBezTo>
                    <a:pt x="896" y="2934"/>
                    <a:pt x="1286" y="3096"/>
                    <a:pt x="1699" y="3096"/>
                  </a:cubicBezTo>
                  <a:cubicBezTo>
                    <a:pt x="2111" y="3096"/>
                    <a:pt x="2501" y="2934"/>
                    <a:pt x="2792" y="2643"/>
                  </a:cubicBezTo>
                  <a:cubicBezTo>
                    <a:pt x="3396" y="2038"/>
                    <a:pt x="3396" y="1057"/>
                    <a:pt x="2792" y="454"/>
                  </a:cubicBezTo>
                  <a:cubicBezTo>
                    <a:pt x="2491" y="152"/>
                    <a:pt x="2095" y="1"/>
                    <a:pt x="16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0"/>
            <p:cNvSpPr/>
            <p:nvPr/>
          </p:nvSpPr>
          <p:spPr>
            <a:xfrm>
              <a:off x="3034625" y="2749525"/>
              <a:ext cx="30000" cy="29050"/>
            </a:xfrm>
            <a:custGeom>
              <a:avLst/>
              <a:gdLst/>
              <a:ahLst/>
              <a:cxnLst/>
              <a:rect l="l" t="t" r="r" b="b"/>
              <a:pathLst>
                <a:path w="1200" h="1162" extrusionOk="0">
                  <a:moveTo>
                    <a:pt x="219" y="0"/>
                  </a:moveTo>
                  <a:cubicBezTo>
                    <a:pt x="168" y="0"/>
                    <a:pt x="117" y="19"/>
                    <a:pt x="78" y="58"/>
                  </a:cubicBezTo>
                  <a:cubicBezTo>
                    <a:pt x="0" y="136"/>
                    <a:pt x="0" y="264"/>
                    <a:pt x="78" y="342"/>
                  </a:cubicBezTo>
                  <a:lnTo>
                    <a:pt x="318" y="582"/>
                  </a:lnTo>
                  <a:lnTo>
                    <a:pt x="78" y="820"/>
                  </a:lnTo>
                  <a:cubicBezTo>
                    <a:pt x="0" y="898"/>
                    <a:pt x="0" y="1026"/>
                    <a:pt x="78" y="1104"/>
                  </a:cubicBezTo>
                  <a:cubicBezTo>
                    <a:pt x="117" y="1143"/>
                    <a:pt x="169" y="1161"/>
                    <a:pt x="220" y="1161"/>
                  </a:cubicBezTo>
                  <a:cubicBezTo>
                    <a:pt x="271" y="1161"/>
                    <a:pt x="324" y="1143"/>
                    <a:pt x="363" y="1104"/>
                  </a:cubicBezTo>
                  <a:lnTo>
                    <a:pt x="602" y="864"/>
                  </a:lnTo>
                  <a:lnTo>
                    <a:pt x="838" y="1104"/>
                  </a:lnTo>
                  <a:cubicBezTo>
                    <a:pt x="877" y="1143"/>
                    <a:pt x="927" y="1161"/>
                    <a:pt x="980" y="1161"/>
                  </a:cubicBezTo>
                  <a:cubicBezTo>
                    <a:pt x="1033" y="1161"/>
                    <a:pt x="1083" y="1143"/>
                    <a:pt x="1122" y="1104"/>
                  </a:cubicBezTo>
                  <a:cubicBezTo>
                    <a:pt x="1200" y="1026"/>
                    <a:pt x="1200" y="898"/>
                    <a:pt x="1122" y="820"/>
                  </a:cubicBezTo>
                  <a:lnTo>
                    <a:pt x="882" y="582"/>
                  </a:lnTo>
                  <a:lnTo>
                    <a:pt x="1122" y="342"/>
                  </a:lnTo>
                  <a:cubicBezTo>
                    <a:pt x="1200" y="264"/>
                    <a:pt x="1200" y="136"/>
                    <a:pt x="1122" y="58"/>
                  </a:cubicBezTo>
                  <a:cubicBezTo>
                    <a:pt x="1083" y="19"/>
                    <a:pt x="1032" y="0"/>
                    <a:pt x="981" y="0"/>
                  </a:cubicBezTo>
                  <a:cubicBezTo>
                    <a:pt x="930" y="0"/>
                    <a:pt x="879" y="19"/>
                    <a:pt x="840" y="58"/>
                  </a:cubicBezTo>
                  <a:lnTo>
                    <a:pt x="600" y="298"/>
                  </a:lnTo>
                  <a:lnTo>
                    <a:pt x="360" y="58"/>
                  </a:lnTo>
                  <a:cubicBezTo>
                    <a:pt x="321" y="19"/>
                    <a:pt x="270" y="0"/>
                    <a:pt x="2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0"/>
            <p:cNvSpPr/>
            <p:nvPr/>
          </p:nvSpPr>
          <p:spPr>
            <a:xfrm>
              <a:off x="2997950" y="2786150"/>
              <a:ext cx="30050" cy="29025"/>
            </a:xfrm>
            <a:custGeom>
              <a:avLst/>
              <a:gdLst/>
              <a:ahLst/>
              <a:cxnLst/>
              <a:rect l="l" t="t" r="r" b="b"/>
              <a:pathLst>
                <a:path w="1202" h="1161" extrusionOk="0">
                  <a:moveTo>
                    <a:pt x="219" y="1"/>
                  </a:moveTo>
                  <a:cubicBezTo>
                    <a:pt x="168" y="1"/>
                    <a:pt x="117" y="20"/>
                    <a:pt x="78" y="59"/>
                  </a:cubicBezTo>
                  <a:cubicBezTo>
                    <a:pt x="0" y="137"/>
                    <a:pt x="0" y="263"/>
                    <a:pt x="78" y="341"/>
                  </a:cubicBezTo>
                  <a:lnTo>
                    <a:pt x="838" y="1103"/>
                  </a:lnTo>
                  <a:cubicBezTo>
                    <a:pt x="877" y="1142"/>
                    <a:pt x="929" y="1160"/>
                    <a:pt x="981" y="1160"/>
                  </a:cubicBezTo>
                  <a:cubicBezTo>
                    <a:pt x="1031" y="1160"/>
                    <a:pt x="1084" y="1142"/>
                    <a:pt x="1123" y="1103"/>
                  </a:cubicBezTo>
                  <a:cubicBezTo>
                    <a:pt x="1201" y="1025"/>
                    <a:pt x="1201" y="897"/>
                    <a:pt x="1123" y="819"/>
                  </a:cubicBezTo>
                  <a:lnTo>
                    <a:pt x="360" y="59"/>
                  </a:lnTo>
                  <a:cubicBezTo>
                    <a:pt x="321" y="20"/>
                    <a:pt x="270" y="1"/>
                    <a:pt x="2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0"/>
            <p:cNvSpPr/>
            <p:nvPr/>
          </p:nvSpPr>
          <p:spPr>
            <a:xfrm>
              <a:off x="2982250" y="2801925"/>
              <a:ext cx="30000" cy="29025"/>
            </a:xfrm>
            <a:custGeom>
              <a:avLst/>
              <a:gdLst/>
              <a:ahLst/>
              <a:cxnLst/>
              <a:rect l="l" t="t" r="r" b="b"/>
              <a:pathLst>
                <a:path w="1200" h="1161" extrusionOk="0">
                  <a:moveTo>
                    <a:pt x="219" y="1"/>
                  </a:moveTo>
                  <a:cubicBezTo>
                    <a:pt x="168" y="1"/>
                    <a:pt x="117" y="20"/>
                    <a:pt x="78" y="59"/>
                  </a:cubicBezTo>
                  <a:cubicBezTo>
                    <a:pt x="0" y="137"/>
                    <a:pt x="0" y="263"/>
                    <a:pt x="78" y="341"/>
                  </a:cubicBezTo>
                  <a:lnTo>
                    <a:pt x="840" y="1103"/>
                  </a:lnTo>
                  <a:cubicBezTo>
                    <a:pt x="877" y="1142"/>
                    <a:pt x="927" y="1160"/>
                    <a:pt x="980" y="1160"/>
                  </a:cubicBezTo>
                  <a:cubicBezTo>
                    <a:pt x="1030" y="1160"/>
                    <a:pt x="1083" y="1142"/>
                    <a:pt x="1122" y="1103"/>
                  </a:cubicBezTo>
                  <a:cubicBezTo>
                    <a:pt x="1200" y="1025"/>
                    <a:pt x="1200" y="897"/>
                    <a:pt x="1122" y="819"/>
                  </a:cubicBezTo>
                  <a:lnTo>
                    <a:pt x="360" y="59"/>
                  </a:lnTo>
                  <a:cubicBezTo>
                    <a:pt x="321" y="20"/>
                    <a:pt x="270" y="1"/>
                    <a:pt x="2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0"/>
            <p:cNvSpPr/>
            <p:nvPr/>
          </p:nvSpPr>
          <p:spPr>
            <a:xfrm>
              <a:off x="2966475" y="2817575"/>
              <a:ext cx="30050" cy="29050"/>
            </a:xfrm>
            <a:custGeom>
              <a:avLst/>
              <a:gdLst/>
              <a:ahLst/>
              <a:cxnLst/>
              <a:rect l="l" t="t" r="r" b="b"/>
              <a:pathLst>
                <a:path w="1202" h="1162" extrusionOk="0">
                  <a:moveTo>
                    <a:pt x="222" y="1"/>
                  </a:moveTo>
                  <a:cubicBezTo>
                    <a:pt x="170" y="1"/>
                    <a:pt x="119" y="20"/>
                    <a:pt x="80" y="59"/>
                  </a:cubicBezTo>
                  <a:cubicBezTo>
                    <a:pt x="1" y="137"/>
                    <a:pt x="1" y="263"/>
                    <a:pt x="79" y="341"/>
                  </a:cubicBezTo>
                  <a:lnTo>
                    <a:pt x="840" y="1103"/>
                  </a:lnTo>
                  <a:cubicBezTo>
                    <a:pt x="879" y="1142"/>
                    <a:pt x="929" y="1162"/>
                    <a:pt x="982" y="1162"/>
                  </a:cubicBezTo>
                  <a:cubicBezTo>
                    <a:pt x="1033" y="1162"/>
                    <a:pt x="1085" y="1142"/>
                    <a:pt x="1124" y="1103"/>
                  </a:cubicBezTo>
                  <a:cubicBezTo>
                    <a:pt x="1202" y="1025"/>
                    <a:pt x="1202" y="899"/>
                    <a:pt x="1124" y="821"/>
                  </a:cubicBezTo>
                  <a:lnTo>
                    <a:pt x="364" y="59"/>
                  </a:lnTo>
                  <a:cubicBezTo>
                    <a:pt x="325" y="20"/>
                    <a:pt x="273" y="1"/>
                    <a:pt x="2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2060;p60"/>
          <p:cNvGrpSpPr/>
          <p:nvPr/>
        </p:nvGrpSpPr>
        <p:grpSpPr>
          <a:xfrm>
            <a:off x="6116104" y="1599850"/>
            <a:ext cx="429775" cy="429775"/>
            <a:chOff x="6944025" y="2637975"/>
            <a:chExt cx="341525" cy="341525"/>
          </a:xfrm>
        </p:grpSpPr>
        <p:sp>
          <p:nvSpPr>
            <p:cNvPr id="2061" name="Google Shape;2061;p60"/>
            <p:cNvSpPr/>
            <p:nvPr/>
          </p:nvSpPr>
          <p:spPr>
            <a:xfrm>
              <a:off x="7228275" y="2803025"/>
              <a:ext cx="37025" cy="10050"/>
            </a:xfrm>
            <a:custGeom>
              <a:avLst/>
              <a:gdLst/>
              <a:ahLst/>
              <a:cxnLst/>
              <a:rect l="l" t="t" r="r" b="b"/>
              <a:pathLst>
                <a:path w="1481" h="402" extrusionOk="0">
                  <a:moveTo>
                    <a:pt x="202" y="1"/>
                  </a:moveTo>
                  <a:cubicBezTo>
                    <a:pt x="90" y="1"/>
                    <a:pt x="1" y="90"/>
                    <a:pt x="1" y="202"/>
                  </a:cubicBezTo>
                  <a:cubicBezTo>
                    <a:pt x="1" y="312"/>
                    <a:pt x="90" y="401"/>
                    <a:pt x="202" y="401"/>
                  </a:cubicBezTo>
                  <a:lnTo>
                    <a:pt x="1280" y="401"/>
                  </a:lnTo>
                  <a:cubicBezTo>
                    <a:pt x="1390" y="401"/>
                    <a:pt x="1481" y="312"/>
                    <a:pt x="1481" y="202"/>
                  </a:cubicBezTo>
                  <a:cubicBezTo>
                    <a:pt x="1479" y="90"/>
                    <a:pt x="1389" y="1"/>
                    <a:pt x="12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0"/>
            <p:cNvSpPr/>
            <p:nvPr/>
          </p:nvSpPr>
          <p:spPr>
            <a:xfrm>
              <a:off x="7214850" y="2782825"/>
              <a:ext cx="50450" cy="10075"/>
            </a:xfrm>
            <a:custGeom>
              <a:avLst/>
              <a:gdLst/>
              <a:ahLst/>
              <a:cxnLst/>
              <a:rect l="l" t="t" r="r" b="b"/>
              <a:pathLst>
                <a:path w="2018" h="403" extrusionOk="0">
                  <a:moveTo>
                    <a:pt x="201" y="1"/>
                  </a:moveTo>
                  <a:cubicBezTo>
                    <a:pt x="89" y="1"/>
                    <a:pt x="0" y="91"/>
                    <a:pt x="0" y="201"/>
                  </a:cubicBezTo>
                  <a:cubicBezTo>
                    <a:pt x="0" y="312"/>
                    <a:pt x="89" y="402"/>
                    <a:pt x="201" y="402"/>
                  </a:cubicBezTo>
                  <a:lnTo>
                    <a:pt x="1817" y="402"/>
                  </a:lnTo>
                  <a:cubicBezTo>
                    <a:pt x="1927" y="402"/>
                    <a:pt x="2018" y="312"/>
                    <a:pt x="2018" y="201"/>
                  </a:cubicBezTo>
                  <a:cubicBezTo>
                    <a:pt x="2016" y="89"/>
                    <a:pt x="1926" y="1"/>
                    <a:pt x="18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0"/>
            <p:cNvSpPr/>
            <p:nvPr/>
          </p:nvSpPr>
          <p:spPr>
            <a:xfrm>
              <a:off x="6964225" y="2803025"/>
              <a:ext cx="37025" cy="10050"/>
            </a:xfrm>
            <a:custGeom>
              <a:avLst/>
              <a:gdLst/>
              <a:ahLst/>
              <a:cxnLst/>
              <a:rect l="l" t="t" r="r" b="b"/>
              <a:pathLst>
                <a:path w="1481" h="402" extrusionOk="0">
                  <a:moveTo>
                    <a:pt x="200" y="1"/>
                  </a:moveTo>
                  <a:cubicBezTo>
                    <a:pt x="89" y="1"/>
                    <a:pt x="1" y="90"/>
                    <a:pt x="1" y="202"/>
                  </a:cubicBezTo>
                  <a:cubicBezTo>
                    <a:pt x="1" y="312"/>
                    <a:pt x="89" y="401"/>
                    <a:pt x="200" y="401"/>
                  </a:cubicBezTo>
                  <a:lnTo>
                    <a:pt x="1279" y="401"/>
                  </a:lnTo>
                  <a:cubicBezTo>
                    <a:pt x="1390" y="401"/>
                    <a:pt x="1480" y="312"/>
                    <a:pt x="1480" y="202"/>
                  </a:cubicBezTo>
                  <a:cubicBezTo>
                    <a:pt x="1480" y="90"/>
                    <a:pt x="1390" y="1"/>
                    <a:pt x="12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0"/>
            <p:cNvSpPr/>
            <p:nvPr/>
          </p:nvSpPr>
          <p:spPr>
            <a:xfrm>
              <a:off x="6964225" y="2782825"/>
              <a:ext cx="50450" cy="10075"/>
            </a:xfrm>
            <a:custGeom>
              <a:avLst/>
              <a:gdLst/>
              <a:ahLst/>
              <a:cxnLst/>
              <a:rect l="l" t="t" r="r" b="b"/>
              <a:pathLst>
                <a:path w="2018" h="403" extrusionOk="0">
                  <a:moveTo>
                    <a:pt x="200" y="1"/>
                  </a:moveTo>
                  <a:cubicBezTo>
                    <a:pt x="89" y="1"/>
                    <a:pt x="1" y="91"/>
                    <a:pt x="1" y="201"/>
                  </a:cubicBezTo>
                  <a:cubicBezTo>
                    <a:pt x="1" y="312"/>
                    <a:pt x="89" y="402"/>
                    <a:pt x="200" y="402"/>
                  </a:cubicBezTo>
                  <a:lnTo>
                    <a:pt x="1817" y="402"/>
                  </a:lnTo>
                  <a:cubicBezTo>
                    <a:pt x="1927" y="401"/>
                    <a:pt x="2018" y="312"/>
                    <a:pt x="2018" y="201"/>
                  </a:cubicBezTo>
                  <a:cubicBezTo>
                    <a:pt x="2018" y="91"/>
                    <a:pt x="1927" y="1"/>
                    <a:pt x="18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0"/>
            <p:cNvSpPr/>
            <p:nvPr/>
          </p:nvSpPr>
          <p:spPr>
            <a:xfrm>
              <a:off x="7042350" y="2782775"/>
              <a:ext cx="144750" cy="144775"/>
            </a:xfrm>
            <a:custGeom>
              <a:avLst/>
              <a:gdLst/>
              <a:ahLst/>
              <a:cxnLst/>
              <a:rect l="l" t="t" r="r" b="b"/>
              <a:pathLst>
                <a:path w="5790" h="5791" extrusionOk="0">
                  <a:moveTo>
                    <a:pt x="2896" y="403"/>
                  </a:moveTo>
                  <a:cubicBezTo>
                    <a:pt x="4270" y="403"/>
                    <a:pt x="5389" y="1523"/>
                    <a:pt x="5389" y="2898"/>
                  </a:cubicBezTo>
                  <a:cubicBezTo>
                    <a:pt x="5389" y="4272"/>
                    <a:pt x="4270" y="5392"/>
                    <a:pt x="2896" y="5392"/>
                  </a:cubicBezTo>
                  <a:cubicBezTo>
                    <a:pt x="1520" y="5392"/>
                    <a:pt x="400" y="4272"/>
                    <a:pt x="400" y="2898"/>
                  </a:cubicBezTo>
                  <a:cubicBezTo>
                    <a:pt x="400" y="1521"/>
                    <a:pt x="1520" y="403"/>
                    <a:pt x="2896" y="403"/>
                  </a:cubicBezTo>
                  <a:close/>
                  <a:moveTo>
                    <a:pt x="2896" y="1"/>
                  </a:moveTo>
                  <a:cubicBezTo>
                    <a:pt x="1299" y="1"/>
                    <a:pt x="0" y="1300"/>
                    <a:pt x="0" y="2897"/>
                  </a:cubicBezTo>
                  <a:cubicBezTo>
                    <a:pt x="2" y="4495"/>
                    <a:pt x="1301" y="5791"/>
                    <a:pt x="2896" y="5791"/>
                  </a:cubicBezTo>
                  <a:cubicBezTo>
                    <a:pt x="4492" y="5791"/>
                    <a:pt x="5790" y="4493"/>
                    <a:pt x="5790" y="2897"/>
                  </a:cubicBezTo>
                  <a:cubicBezTo>
                    <a:pt x="5790" y="1300"/>
                    <a:pt x="4492" y="1"/>
                    <a:pt x="28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0"/>
            <p:cNvSpPr/>
            <p:nvPr/>
          </p:nvSpPr>
          <p:spPr>
            <a:xfrm>
              <a:off x="7064225" y="2804675"/>
              <a:ext cx="101025" cy="101025"/>
            </a:xfrm>
            <a:custGeom>
              <a:avLst/>
              <a:gdLst/>
              <a:ahLst/>
              <a:cxnLst/>
              <a:rect l="l" t="t" r="r" b="b"/>
              <a:pathLst>
                <a:path w="4041" h="4041" extrusionOk="0">
                  <a:moveTo>
                    <a:pt x="2427" y="402"/>
                  </a:moveTo>
                  <a:lnTo>
                    <a:pt x="2427" y="1415"/>
                  </a:lnTo>
                  <a:cubicBezTo>
                    <a:pt x="2427" y="1525"/>
                    <a:pt x="2516" y="1616"/>
                    <a:pt x="2627" y="1616"/>
                  </a:cubicBezTo>
                  <a:lnTo>
                    <a:pt x="3639" y="1616"/>
                  </a:lnTo>
                  <a:lnTo>
                    <a:pt x="3639" y="2427"/>
                  </a:lnTo>
                  <a:lnTo>
                    <a:pt x="2627" y="2427"/>
                  </a:lnTo>
                  <a:cubicBezTo>
                    <a:pt x="2516" y="2427"/>
                    <a:pt x="2427" y="2516"/>
                    <a:pt x="2427" y="2628"/>
                  </a:cubicBezTo>
                  <a:lnTo>
                    <a:pt x="2427" y="3641"/>
                  </a:lnTo>
                  <a:lnTo>
                    <a:pt x="1614" y="3641"/>
                  </a:lnTo>
                  <a:lnTo>
                    <a:pt x="1614" y="2628"/>
                  </a:lnTo>
                  <a:cubicBezTo>
                    <a:pt x="1614" y="2516"/>
                    <a:pt x="1525" y="2427"/>
                    <a:pt x="1415" y="2427"/>
                  </a:cubicBezTo>
                  <a:lnTo>
                    <a:pt x="402" y="2427"/>
                  </a:lnTo>
                  <a:lnTo>
                    <a:pt x="402" y="1616"/>
                  </a:lnTo>
                  <a:lnTo>
                    <a:pt x="1415" y="1616"/>
                  </a:lnTo>
                  <a:cubicBezTo>
                    <a:pt x="1525" y="1616"/>
                    <a:pt x="1614" y="1525"/>
                    <a:pt x="1614" y="1415"/>
                  </a:cubicBezTo>
                  <a:lnTo>
                    <a:pt x="1614" y="402"/>
                  </a:lnTo>
                  <a:close/>
                  <a:moveTo>
                    <a:pt x="1415" y="0"/>
                  </a:moveTo>
                  <a:cubicBezTo>
                    <a:pt x="1303" y="0"/>
                    <a:pt x="1214" y="91"/>
                    <a:pt x="1214" y="201"/>
                  </a:cubicBezTo>
                  <a:lnTo>
                    <a:pt x="1214" y="1214"/>
                  </a:lnTo>
                  <a:lnTo>
                    <a:pt x="201" y="1214"/>
                  </a:lnTo>
                  <a:cubicBezTo>
                    <a:pt x="91" y="1214"/>
                    <a:pt x="1" y="1303"/>
                    <a:pt x="1" y="1415"/>
                  </a:cubicBezTo>
                  <a:lnTo>
                    <a:pt x="1" y="2627"/>
                  </a:lnTo>
                  <a:cubicBezTo>
                    <a:pt x="1" y="2739"/>
                    <a:pt x="91" y="2827"/>
                    <a:pt x="201" y="2827"/>
                  </a:cubicBezTo>
                  <a:lnTo>
                    <a:pt x="1214" y="2827"/>
                  </a:lnTo>
                  <a:lnTo>
                    <a:pt x="1214" y="3840"/>
                  </a:lnTo>
                  <a:cubicBezTo>
                    <a:pt x="1214" y="3950"/>
                    <a:pt x="1304" y="4041"/>
                    <a:pt x="1415" y="4041"/>
                  </a:cubicBezTo>
                  <a:lnTo>
                    <a:pt x="2627" y="4041"/>
                  </a:lnTo>
                  <a:cubicBezTo>
                    <a:pt x="2739" y="4041"/>
                    <a:pt x="2828" y="3950"/>
                    <a:pt x="2828" y="3840"/>
                  </a:cubicBezTo>
                  <a:lnTo>
                    <a:pt x="2828" y="2827"/>
                  </a:lnTo>
                  <a:lnTo>
                    <a:pt x="3840" y="2827"/>
                  </a:lnTo>
                  <a:cubicBezTo>
                    <a:pt x="3951" y="2827"/>
                    <a:pt x="4041" y="2739"/>
                    <a:pt x="4041" y="2627"/>
                  </a:cubicBezTo>
                  <a:lnTo>
                    <a:pt x="4041" y="1415"/>
                  </a:lnTo>
                  <a:cubicBezTo>
                    <a:pt x="4041" y="1303"/>
                    <a:pt x="3951" y="1214"/>
                    <a:pt x="3840" y="1214"/>
                  </a:cubicBezTo>
                  <a:lnTo>
                    <a:pt x="2828" y="1214"/>
                  </a:lnTo>
                  <a:lnTo>
                    <a:pt x="2828" y="201"/>
                  </a:lnTo>
                  <a:cubicBezTo>
                    <a:pt x="2828" y="91"/>
                    <a:pt x="2739" y="0"/>
                    <a:pt x="26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0"/>
            <p:cNvSpPr/>
            <p:nvPr/>
          </p:nvSpPr>
          <p:spPr>
            <a:xfrm>
              <a:off x="6944025" y="2637975"/>
              <a:ext cx="296500" cy="341400"/>
            </a:xfrm>
            <a:custGeom>
              <a:avLst/>
              <a:gdLst/>
              <a:ahLst/>
              <a:cxnLst/>
              <a:rect l="l" t="t" r="r" b="b"/>
              <a:pathLst>
                <a:path w="11860" h="13656" extrusionOk="0">
                  <a:moveTo>
                    <a:pt x="8902" y="404"/>
                  </a:moveTo>
                  <a:cubicBezTo>
                    <a:pt x="9237" y="404"/>
                    <a:pt x="9509" y="676"/>
                    <a:pt x="9509" y="1011"/>
                  </a:cubicBezTo>
                  <a:lnTo>
                    <a:pt x="9509" y="2482"/>
                  </a:lnTo>
                  <a:lnTo>
                    <a:pt x="8832" y="2482"/>
                  </a:lnTo>
                  <a:lnTo>
                    <a:pt x="8832" y="1279"/>
                  </a:lnTo>
                  <a:cubicBezTo>
                    <a:pt x="8832" y="1168"/>
                    <a:pt x="8742" y="1080"/>
                    <a:pt x="8631" y="1080"/>
                  </a:cubicBezTo>
                  <a:lnTo>
                    <a:pt x="5022" y="1080"/>
                  </a:lnTo>
                  <a:cubicBezTo>
                    <a:pt x="4910" y="1080"/>
                    <a:pt x="4821" y="1168"/>
                    <a:pt x="4821" y="1279"/>
                  </a:cubicBezTo>
                  <a:lnTo>
                    <a:pt x="4821" y="2482"/>
                  </a:lnTo>
                  <a:lnTo>
                    <a:pt x="4143" y="2482"/>
                  </a:lnTo>
                  <a:lnTo>
                    <a:pt x="4145" y="1011"/>
                  </a:lnTo>
                  <a:cubicBezTo>
                    <a:pt x="4145" y="676"/>
                    <a:pt x="4418" y="404"/>
                    <a:pt x="4752" y="404"/>
                  </a:cubicBezTo>
                  <a:close/>
                  <a:moveTo>
                    <a:pt x="8435" y="1480"/>
                  </a:moveTo>
                  <a:lnTo>
                    <a:pt x="8435" y="2482"/>
                  </a:lnTo>
                  <a:lnTo>
                    <a:pt x="8231" y="2482"/>
                  </a:lnTo>
                  <a:cubicBezTo>
                    <a:pt x="8118" y="2482"/>
                    <a:pt x="8030" y="2570"/>
                    <a:pt x="8030" y="2681"/>
                  </a:cubicBezTo>
                  <a:lnTo>
                    <a:pt x="8030" y="3288"/>
                  </a:lnTo>
                  <a:lnTo>
                    <a:pt x="5626" y="3288"/>
                  </a:lnTo>
                  <a:lnTo>
                    <a:pt x="5626" y="2681"/>
                  </a:lnTo>
                  <a:cubicBezTo>
                    <a:pt x="5629" y="2570"/>
                    <a:pt x="5539" y="2482"/>
                    <a:pt x="5428" y="2482"/>
                  </a:cubicBezTo>
                  <a:lnTo>
                    <a:pt x="5224" y="2482"/>
                  </a:lnTo>
                  <a:lnTo>
                    <a:pt x="5224" y="1480"/>
                  </a:lnTo>
                  <a:close/>
                  <a:moveTo>
                    <a:pt x="9918" y="2880"/>
                  </a:moveTo>
                  <a:lnTo>
                    <a:pt x="9918" y="3288"/>
                  </a:lnTo>
                  <a:lnTo>
                    <a:pt x="8430" y="3288"/>
                  </a:lnTo>
                  <a:lnTo>
                    <a:pt x="8430" y="2880"/>
                  </a:lnTo>
                  <a:close/>
                  <a:moveTo>
                    <a:pt x="5229" y="2882"/>
                  </a:moveTo>
                  <a:lnTo>
                    <a:pt x="5229" y="3291"/>
                  </a:lnTo>
                  <a:lnTo>
                    <a:pt x="3745" y="3291"/>
                  </a:lnTo>
                  <a:lnTo>
                    <a:pt x="3742" y="2882"/>
                  </a:lnTo>
                  <a:close/>
                  <a:moveTo>
                    <a:pt x="2615" y="12849"/>
                  </a:moveTo>
                  <a:lnTo>
                    <a:pt x="2615" y="13257"/>
                  </a:lnTo>
                  <a:lnTo>
                    <a:pt x="1129" y="13257"/>
                  </a:lnTo>
                  <a:lnTo>
                    <a:pt x="1129" y="12849"/>
                  </a:lnTo>
                  <a:close/>
                  <a:moveTo>
                    <a:pt x="4754" y="0"/>
                  </a:moveTo>
                  <a:cubicBezTo>
                    <a:pt x="4198" y="0"/>
                    <a:pt x="3746" y="452"/>
                    <a:pt x="3746" y="1008"/>
                  </a:cubicBezTo>
                  <a:lnTo>
                    <a:pt x="3746" y="2478"/>
                  </a:lnTo>
                  <a:lnTo>
                    <a:pt x="3542" y="2478"/>
                  </a:lnTo>
                  <a:cubicBezTo>
                    <a:pt x="3430" y="2478"/>
                    <a:pt x="3341" y="2569"/>
                    <a:pt x="3341" y="2679"/>
                  </a:cubicBezTo>
                  <a:lnTo>
                    <a:pt x="3341" y="3287"/>
                  </a:lnTo>
                  <a:lnTo>
                    <a:pt x="201" y="3287"/>
                  </a:lnTo>
                  <a:cubicBezTo>
                    <a:pt x="89" y="3287"/>
                    <a:pt x="0" y="3376"/>
                    <a:pt x="0" y="3488"/>
                  </a:cubicBezTo>
                  <a:lnTo>
                    <a:pt x="0" y="12648"/>
                  </a:lnTo>
                  <a:cubicBezTo>
                    <a:pt x="0" y="12759"/>
                    <a:pt x="89" y="12849"/>
                    <a:pt x="201" y="12849"/>
                  </a:cubicBezTo>
                  <a:lnTo>
                    <a:pt x="728" y="12849"/>
                  </a:lnTo>
                  <a:lnTo>
                    <a:pt x="728" y="13456"/>
                  </a:lnTo>
                  <a:cubicBezTo>
                    <a:pt x="728" y="13567"/>
                    <a:pt x="818" y="13656"/>
                    <a:pt x="928" y="13656"/>
                  </a:cubicBezTo>
                  <a:lnTo>
                    <a:pt x="2815" y="13656"/>
                  </a:lnTo>
                  <a:cubicBezTo>
                    <a:pt x="2927" y="13656"/>
                    <a:pt x="3016" y="13567"/>
                    <a:pt x="3016" y="13456"/>
                  </a:cubicBezTo>
                  <a:lnTo>
                    <a:pt x="3016" y="12849"/>
                  </a:lnTo>
                  <a:lnTo>
                    <a:pt x="3279" y="12849"/>
                  </a:lnTo>
                  <a:cubicBezTo>
                    <a:pt x="3390" y="12849"/>
                    <a:pt x="3478" y="12759"/>
                    <a:pt x="3478" y="12648"/>
                  </a:cubicBezTo>
                  <a:cubicBezTo>
                    <a:pt x="3477" y="12539"/>
                    <a:pt x="3388" y="12450"/>
                    <a:pt x="3277" y="12450"/>
                  </a:cubicBezTo>
                  <a:lnTo>
                    <a:pt x="400" y="12450"/>
                  </a:lnTo>
                  <a:lnTo>
                    <a:pt x="400" y="5036"/>
                  </a:lnTo>
                  <a:lnTo>
                    <a:pt x="3997" y="5036"/>
                  </a:lnTo>
                  <a:cubicBezTo>
                    <a:pt x="4108" y="5036"/>
                    <a:pt x="4198" y="4946"/>
                    <a:pt x="4198" y="4835"/>
                  </a:cubicBezTo>
                  <a:cubicBezTo>
                    <a:pt x="4198" y="4724"/>
                    <a:pt x="4108" y="4634"/>
                    <a:pt x="3997" y="4634"/>
                  </a:cubicBezTo>
                  <a:lnTo>
                    <a:pt x="400" y="4634"/>
                  </a:lnTo>
                  <a:lnTo>
                    <a:pt x="400" y="3687"/>
                  </a:lnTo>
                  <a:lnTo>
                    <a:pt x="11659" y="3687"/>
                  </a:lnTo>
                  <a:cubicBezTo>
                    <a:pt x="11770" y="3687"/>
                    <a:pt x="11860" y="3598"/>
                    <a:pt x="11860" y="3488"/>
                  </a:cubicBezTo>
                  <a:cubicBezTo>
                    <a:pt x="11860" y="3376"/>
                    <a:pt x="11770" y="3287"/>
                    <a:pt x="11659" y="3287"/>
                  </a:cubicBezTo>
                  <a:lnTo>
                    <a:pt x="10318" y="3287"/>
                  </a:lnTo>
                  <a:lnTo>
                    <a:pt x="10318" y="2679"/>
                  </a:lnTo>
                  <a:cubicBezTo>
                    <a:pt x="10318" y="2569"/>
                    <a:pt x="10227" y="2478"/>
                    <a:pt x="10117" y="2478"/>
                  </a:cubicBezTo>
                  <a:lnTo>
                    <a:pt x="9913" y="2478"/>
                  </a:lnTo>
                  <a:lnTo>
                    <a:pt x="9913" y="1008"/>
                  </a:lnTo>
                  <a:cubicBezTo>
                    <a:pt x="9913" y="452"/>
                    <a:pt x="9461" y="0"/>
                    <a:pt x="89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0"/>
            <p:cNvSpPr/>
            <p:nvPr/>
          </p:nvSpPr>
          <p:spPr>
            <a:xfrm>
              <a:off x="7044375" y="2720175"/>
              <a:ext cx="241175" cy="259325"/>
            </a:xfrm>
            <a:custGeom>
              <a:avLst/>
              <a:gdLst/>
              <a:ahLst/>
              <a:cxnLst/>
              <a:rect l="l" t="t" r="r" b="b"/>
              <a:pathLst>
                <a:path w="9647" h="10373" extrusionOk="0">
                  <a:moveTo>
                    <a:pt x="8516" y="9561"/>
                  </a:moveTo>
                  <a:lnTo>
                    <a:pt x="8516" y="9969"/>
                  </a:lnTo>
                  <a:lnTo>
                    <a:pt x="7030" y="9969"/>
                  </a:lnTo>
                  <a:lnTo>
                    <a:pt x="7030" y="9561"/>
                  </a:lnTo>
                  <a:close/>
                  <a:moveTo>
                    <a:pt x="8581" y="0"/>
                  </a:moveTo>
                  <a:cubicBezTo>
                    <a:pt x="8470" y="0"/>
                    <a:pt x="8380" y="91"/>
                    <a:pt x="8380" y="201"/>
                  </a:cubicBezTo>
                  <a:cubicBezTo>
                    <a:pt x="8380" y="312"/>
                    <a:pt x="8470" y="402"/>
                    <a:pt x="8581" y="402"/>
                  </a:cubicBezTo>
                  <a:lnTo>
                    <a:pt x="9243" y="402"/>
                  </a:lnTo>
                  <a:lnTo>
                    <a:pt x="9243" y="1348"/>
                  </a:lnTo>
                  <a:lnTo>
                    <a:pt x="919" y="1348"/>
                  </a:lnTo>
                  <a:cubicBezTo>
                    <a:pt x="809" y="1348"/>
                    <a:pt x="720" y="1438"/>
                    <a:pt x="720" y="1549"/>
                  </a:cubicBezTo>
                  <a:cubicBezTo>
                    <a:pt x="720" y="1659"/>
                    <a:pt x="809" y="1750"/>
                    <a:pt x="919" y="1750"/>
                  </a:cubicBezTo>
                  <a:lnTo>
                    <a:pt x="9243" y="1750"/>
                  </a:lnTo>
                  <a:lnTo>
                    <a:pt x="9243" y="9164"/>
                  </a:lnTo>
                  <a:lnTo>
                    <a:pt x="201" y="9164"/>
                  </a:lnTo>
                  <a:cubicBezTo>
                    <a:pt x="90" y="9164"/>
                    <a:pt x="0" y="9253"/>
                    <a:pt x="0" y="9365"/>
                  </a:cubicBezTo>
                  <a:cubicBezTo>
                    <a:pt x="0" y="9475"/>
                    <a:pt x="90" y="9564"/>
                    <a:pt x="201" y="9564"/>
                  </a:cubicBezTo>
                  <a:lnTo>
                    <a:pt x="6631" y="9564"/>
                  </a:lnTo>
                  <a:lnTo>
                    <a:pt x="6631" y="10172"/>
                  </a:lnTo>
                  <a:cubicBezTo>
                    <a:pt x="6631" y="10284"/>
                    <a:pt x="6720" y="10373"/>
                    <a:pt x="6830" y="10373"/>
                  </a:cubicBezTo>
                  <a:lnTo>
                    <a:pt x="8718" y="10373"/>
                  </a:lnTo>
                  <a:cubicBezTo>
                    <a:pt x="8829" y="10373"/>
                    <a:pt x="8917" y="10284"/>
                    <a:pt x="8917" y="10172"/>
                  </a:cubicBezTo>
                  <a:lnTo>
                    <a:pt x="8917" y="9564"/>
                  </a:lnTo>
                  <a:lnTo>
                    <a:pt x="9446" y="9564"/>
                  </a:lnTo>
                  <a:cubicBezTo>
                    <a:pt x="9556" y="9564"/>
                    <a:pt x="9646" y="9475"/>
                    <a:pt x="9646" y="9365"/>
                  </a:cubicBezTo>
                  <a:lnTo>
                    <a:pt x="9646" y="203"/>
                  </a:lnTo>
                  <a:cubicBezTo>
                    <a:pt x="9642" y="91"/>
                    <a:pt x="9553" y="0"/>
                    <a:pt x="94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005;p60">
            <a:extLst>
              <a:ext uri="{FF2B5EF4-FFF2-40B4-BE49-F238E27FC236}">
                <a16:creationId xmlns:a16="http://schemas.microsoft.com/office/drawing/2014/main" id="{A2EAB9F6-F6EF-E4C5-8763-10BA227244CD}"/>
              </a:ext>
            </a:extLst>
          </p:cNvPr>
          <p:cNvSpPr/>
          <p:nvPr/>
        </p:nvSpPr>
        <p:spPr>
          <a:xfrm>
            <a:off x="7308322" y="2421609"/>
            <a:ext cx="791400" cy="7449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100" dirty="0">
                <a:solidFill>
                  <a:schemeClr val="accent6"/>
                </a:solidFill>
                <a:latin typeface="Secular One"/>
                <a:ea typeface="Secular One"/>
                <a:cs typeface="Secular One"/>
                <a:sym typeface="Secular One"/>
              </a:rPr>
              <a:t>05</a:t>
            </a:r>
            <a:endParaRPr sz="3100" dirty="0">
              <a:solidFill>
                <a:schemeClr val="accent6"/>
              </a:solidFill>
              <a:latin typeface="Secular One"/>
              <a:ea typeface="Secular One"/>
              <a:cs typeface="Secular One"/>
              <a:sym typeface="Secular One"/>
            </a:endParaRPr>
          </a:p>
        </p:txBody>
      </p:sp>
      <p:cxnSp>
        <p:nvCxnSpPr>
          <p:cNvPr id="28" name="Google Shape;2017;p60">
            <a:extLst>
              <a:ext uri="{FF2B5EF4-FFF2-40B4-BE49-F238E27FC236}">
                <a16:creationId xmlns:a16="http://schemas.microsoft.com/office/drawing/2014/main" id="{08AA007C-E709-8301-BD5C-B0B2B8DAAF04}"/>
              </a:ext>
            </a:extLst>
          </p:cNvPr>
          <p:cNvCxnSpPr>
            <a:cxnSpLocks/>
          </p:cNvCxnSpPr>
          <p:nvPr/>
        </p:nvCxnSpPr>
        <p:spPr>
          <a:xfrm flipV="1">
            <a:off x="7618988" y="2022363"/>
            <a:ext cx="0" cy="381096"/>
          </a:xfrm>
          <a:prstGeom prst="straightConnector1">
            <a:avLst/>
          </a:prstGeom>
          <a:noFill/>
          <a:ln w="9525" cap="flat" cmpd="sng">
            <a:solidFill>
              <a:schemeClr val="dk1"/>
            </a:solidFill>
            <a:prstDash val="solid"/>
            <a:round/>
            <a:headEnd type="none" w="med" len="med"/>
            <a:tailEnd type="oval" w="med" len="med"/>
          </a:ln>
        </p:spPr>
      </p:cxnSp>
      <p:cxnSp>
        <p:nvCxnSpPr>
          <p:cNvPr id="29" name="Google Shape;2027;p60">
            <a:extLst>
              <a:ext uri="{FF2B5EF4-FFF2-40B4-BE49-F238E27FC236}">
                <a16:creationId xmlns:a16="http://schemas.microsoft.com/office/drawing/2014/main" id="{DAE206F5-E0B2-41DD-EF26-2AED6E340F16}"/>
              </a:ext>
            </a:extLst>
          </p:cNvPr>
          <p:cNvCxnSpPr>
            <a:cxnSpLocks/>
            <a:stCxn id="27" idx="2"/>
          </p:cNvCxnSpPr>
          <p:nvPr/>
        </p:nvCxnSpPr>
        <p:spPr>
          <a:xfrm flipH="1">
            <a:off x="7687495" y="3166509"/>
            <a:ext cx="16527" cy="325283"/>
          </a:xfrm>
          <a:prstGeom prst="straightConnector1">
            <a:avLst/>
          </a:prstGeom>
          <a:noFill/>
          <a:ln w="9525" cap="flat" cmpd="sng">
            <a:solidFill>
              <a:schemeClr val="dk1"/>
            </a:solidFill>
            <a:prstDash val="solid"/>
            <a:round/>
            <a:headEnd type="none" w="med" len="med"/>
            <a:tailEnd type="none" w="med" len="med"/>
          </a:ln>
        </p:spPr>
      </p:cxnSp>
      <p:grpSp>
        <p:nvGrpSpPr>
          <p:cNvPr id="30" name="Google Shape;2031;p60">
            <a:extLst>
              <a:ext uri="{FF2B5EF4-FFF2-40B4-BE49-F238E27FC236}">
                <a16:creationId xmlns:a16="http://schemas.microsoft.com/office/drawing/2014/main" id="{179CC906-2590-2352-3C9C-7ABE8BE0389A}"/>
              </a:ext>
            </a:extLst>
          </p:cNvPr>
          <p:cNvGrpSpPr/>
          <p:nvPr/>
        </p:nvGrpSpPr>
        <p:grpSpPr>
          <a:xfrm>
            <a:off x="7544497" y="3646280"/>
            <a:ext cx="402330" cy="437835"/>
            <a:chOff x="2858350" y="1643975"/>
            <a:chExt cx="314075" cy="341525"/>
          </a:xfrm>
        </p:grpSpPr>
        <p:sp>
          <p:nvSpPr>
            <p:cNvPr id="31" name="Google Shape;2032;p60">
              <a:extLst>
                <a:ext uri="{FF2B5EF4-FFF2-40B4-BE49-F238E27FC236}">
                  <a16:creationId xmlns:a16="http://schemas.microsoft.com/office/drawing/2014/main" id="{3F874B1B-E515-90E5-04F2-A9CE164FA73D}"/>
                </a:ext>
              </a:extLst>
            </p:cNvPr>
            <p:cNvSpPr/>
            <p:nvPr/>
          </p:nvSpPr>
          <p:spPr>
            <a:xfrm>
              <a:off x="2956400" y="1911875"/>
              <a:ext cx="10725" cy="10750"/>
            </a:xfrm>
            <a:custGeom>
              <a:avLst/>
              <a:gdLst/>
              <a:ahLst/>
              <a:cxnLst/>
              <a:rect l="l" t="t" r="r" b="b"/>
              <a:pathLst>
                <a:path w="429" h="430" extrusionOk="0">
                  <a:moveTo>
                    <a:pt x="215" y="1"/>
                  </a:moveTo>
                  <a:cubicBezTo>
                    <a:pt x="97" y="1"/>
                    <a:pt x="0" y="96"/>
                    <a:pt x="0" y="214"/>
                  </a:cubicBezTo>
                  <a:cubicBezTo>
                    <a:pt x="0" y="334"/>
                    <a:pt x="97" y="429"/>
                    <a:pt x="215" y="429"/>
                  </a:cubicBezTo>
                  <a:cubicBezTo>
                    <a:pt x="334" y="429"/>
                    <a:pt x="429" y="334"/>
                    <a:pt x="429" y="214"/>
                  </a:cubicBezTo>
                  <a:cubicBezTo>
                    <a:pt x="429" y="96"/>
                    <a:pt x="334" y="1"/>
                    <a:pt x="2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3;p60">
              <a:extLst>
                <a:ext uri="{FF2B5EF4-FFF2-40B4-BE49-F238E27FC236}">
                  <a16:creationId xmlns:a16="http://schemas.microsoft.com/office/drawing/2014/main" id="{3F7EAABF-8479-BA62-1E0A-C2E229874A23}"/>
                </a:ext>
              </a:extLst>
            </p:cNvPr>
            <p:cNvSpPr/>
            <p:nvPr/>
          </p:nvSpPr>
          <p:spPr>
            <a:xfrm>
              <a:off x="3000900" y="1894000"/>
              <a:ext cx="10725" cy="10750"/>
            </a:xfrm>
            <a:custGeom>
              <a:avLst/>
              <a:gdLst/>
              <a:ahLst/>
              <a:cxnLst/>
              <a:rect l="l" t="t" r="r" b="b"/>
              <a:pathLst>
                <a:path w="429" h="430" extrusionOk="0">
                  <a:moveTo>
                    <a:pt x="214" y="1"/>
                  </a:moveTo>
                  <a:cubicBezTo>
                    <a:pt x="96" y="1"/>
                    <a:pt x="1" y="96"/>
                    <a:pt x="1" y="216"/>
                  </a:cubicBezTo>
                  <a:cubicBezTo>
                    <a:pt x="1" y="334"/>
                    <a:pt x="96" y="429"/>
                    <a:pt x="214" y="429"/>
                  </a:cubicBezTo>
                  <a:cubicBezTo>
                    <a:pt x="334" y="429"/>
                    <a:pt x="429" y="334"/>
                    <a:pt x="429" y="216"/>
                  </a:cubicBezTo>
                  <a:cubicBezTo>
                    <a:pt x="429" y="96"/>
                    <a:pt x="334" y="1"/>
                    <a:pt x="2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4;p60">
              <a:extLst>
                <a:ext uri="{FF2B5EF4-FFF2-40B4-BE49-F238E27FC236}">
                  <a16:creationId xmlns:a16="http://schemas.microsoft.com/office/drawing/2014/main" id="{1465CE85-06B2-7589-774E-88DC2F88F30C}"/>
                </a:ext>
              </a:extLst>
            </p:cNvPr>
            <p:cNvSpPr/>
            <p:nvPr/>
          </p:nvSpPr>
          <p:spPr>
            <a:xfrm>
              <a:off x="2987425" y="1909500"/>
              <a:ext cx="10725" cy="10750"/>
            </a:xfrm>
            <a:custGeom>
              <a:avLst/>
              <a:gdLst/>
              <a:ahLst/>
              <a:cxnLst/>
              <a:rect l="l" t="t" r="r" b="b"/>
              <a:pathLst>
                <a:path w="429" h="430" extrusionOk="0">
                  <a:moveTo>
                    <a:pt x="214" y="1"/>
                  </a:moveTo>
                  <a:cubicBezTo>
                    <a:pt x="96" y="1"/>
                    <a:pt x="1" y="96"/>
                    <a:pt x="1" y="214"/>
                  </a:cubicBezTo>
                  <a:cubicBezTo>
                    <a:pt x="1" y="333"/>
                    <a:pt x="96" y="429"/>
                    <a:pt x="214" y="429"/>
                  </a:cubicBezTo>
                  <a:cubicBezTo>
                    <a:pt x="332" y="429"/>
                    <a:pt x="429" y="333"/>
                    <a:pt x="429" y="214"/>
                  </a:cubicBezTo>
                  <a:cubicBezTo>
                    <a:pt x="429" y="96"/>
                    <a:pt x="332" y="1"/>
                    <a:pt x="2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5;p60">
              <a:extLst>
                <a:ext uri="{FF2B5EF4-FFF2-40B4-BE49-F238E27FC236}">
                  <a16:creationId xmlns:a16="http://schemas.microsoft.com/office/drawing/2014/main" id="{9B23D066-22A9-6290-1471-C8D44C9C81FB}"/>
                </a:ext>
              </a:extLst>
            </p:cNvPr>
            <p:cNvSpPr/>
            <p:nvPr/>
          </p:nvSpPr>
          <p:spPr>
            <a:xfrm>
              <a:off x="3009900" y="1931975"/>
              <a:ext cx="10725" cy="10725"/>
            </a:xfrm>
            <a:custGeom>
              <a:avLst/>
              <a:gdLst/>
              <a:ahLst/>
              <a:cxnLst/>
              <a:rect l="l" t="t" r="r" b="b"/>
              <a:pathLst>
                <a:path w="429" h="429" extrusionOk="0">
                  <a:moveTo>
                    <a:pt x="215" y="1"/>
                  </a:moveTo>
                  <a:cubicBezTo>
                    <a:pt x="95" y="1"/>
                    <a:pt x="0" y="96"/>
                    <a:pt x="0" y="216"/>
                  </a:cubicBezTo>
                  <a:cubicBezTo>
                    <a:pt x="0" y="334"/>
                    <a:pt x="95" y="429"/>
                    <a:pt x="215" y="429"/>
                  </a:cubicBezTo>
                  <a:cubicBezTo>
                    <a:pt x="334" y="429"/>
                    <a:pt x="429" y="334"/>
                    <a:pt x="429" y="216"/>
                  </a:cubicBezTo>
                  <a:cubicBezTo>
                    <a:pt x="429" y="96"/>
                    <a:pt x="334" y="1"/>
                    <a:pt x="2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6;p60">
              <a:extLst>
                <a:ext uri="{FF2B5EF4-FFF2-40B4-BE49-F238E27FC236}">
                  <a16:creationId xmlns:a16="http://schemas.microsoft.com/office/drawing/2014/main" id="{D497AD70-4471-207E-1E00-9B5905436D55}"/>
                </a:ext>
              </a:extLst>
            </p:cNvPr>
            <p:cNvSpPr/>
            <p:nvPr/>
          </p:nvSpPr>
          <p:spPr>
            <a:xfrm>
              <a:off x="3009900" y="1962325"/>
              <a:ext cx="10725" cy="10725"/>
            </a:xfrm>
            <a:custGeom>
              <a:avLst/>
              <a:gdLst/>
              <a:ahLst/>
              <a:cxnLst/>
              <a:rect l="l" t="t" r="r" b="b"/>
              <a:pathLst>
                <a:path w="429" h="429" extrusionOk="0">
                  <a:moveTo>
                    <a:pt x="215" y="0"/>
                  </a:moveTo>
                  <a:cubicBezTo>
                    <a:pt x="95" y="0"/>
                    <a:pt x="0" y="95"/>
                    <a:pt x="0" y="213"/>
                  </a:cubicBezTo>
                  <a:cubicBezTo>
                    <a:pt x="0" y="332"/>
                    <a:pt x="95" y="428"/>
                    <a:pt x="215" y="428"/>
                  </a:cubicBezTo>
                  <a:cubicBezTo>
                    <a:pt x="334" y="428"/>
                    <a:pt x="429" y="332"/>
                    <a:pt x="429" y="213"/>
                  </a:cubicBezTo>
                  <a:cubicBezTo>
                    <a:pt x="429" y="95"/>
                    <a:pt x="334" y="0"/>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7;p60">
              <a:extLst>
                <a:ext uri="{FF2B5EF4-FFF2-40B4-BE49-F238E27FC236}">
                  <a16:creationId xmlns:a16="http://schemas.microsoft.com/office/drawing/2014/main" id="{0E125BCA-3A32-4829-00C3-AE0D498E69A7}"/>
                </a:ext>
              </a:extLst>
            </p:cNvPr>
            <p:cNvSpPr/>
            <p:nvPr/>
          </p:nvSpPr>
          <p:spPr>
            <a:xfrm>
              <a:off x="2975750" y="1933525"/>
              <a:ext cx="10725" cy="10750"/>
            </a:xfrm>
            <a:custGeom>
              <a:avLst/>
              <a:gdLst/>
              <a:ahLst/>
              <a:cxnLst/>
              <a:rect l="l" t="t" r="r" b="b"/>
              <a:pathLst>
                <a:path w="429" h="430" extrusionOk="0">
                  <a:moveTo>
                    <a:pt x="214" y="1"/>
                  </a:moveTo>
                  <a:cubicBezTo>
                    <a:pt x="95" y="1"/>
                    <a:pt x="0" y="96"/>
                    <a:pt x="0" y="216"/>
                  </a:cubicBezTo>
                  <a:cubicBezTo>
                    <a:pt x="0" y="334"/>
                    <a:pt x="95" y="429"/>
                    <a:pt x="214" y="429"/>
                  </a:cubicBezTo>
                  <a:cubicBezTo>
                    <a:pt x="332" y="429"/>
                    <a:pt x="429" y="334"/>
                    <a:pt x="429" y="216"/>
                  </a:cubicBezTo>
                  <a:cubicBezTo>
                    <a:pt x="429" y="96"/>
                    <a:pt x="332" y="1"/>
                    <a:pt x="2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p60">
              <a:extLst>
                <a:ext uri="{FF2B5EF4-FFF2-40B4-BE49-F238E27FC236}">
                  <a16:creationId xmlns:a16="http://schemas.microsoft.com/office/drawing/2014/main" id="{06CCF250-9387-CA3C-D64C-52F91D0F6F3B}"/>
                </a:ext>
              </a:extLst>
            </p:cNvPr>
            <p:cNvSpPr/>
            <p:nvPr/>
          </p:nvSpPr>
          <p:spPr>
            <a:xfrm>
              <a:off x="3033300" y="1940550"/>
              <a:ext cx="10075" cy="44950"/>
            </a:xfrm>
            <a:custGeom>
              <a:avLst/>
              <a:gdLst/>
              <a:ahLst/>
              <a:cxnLst/>
              <a:rect l="l" t="t" r="r" b="b"/>
              <a:pathLst>
                <a:path w="403" h="1798" extrusionOk="0">
                  <a:moveTo>
                    <a:pt x="201" y="0"/>
                  </a:moveTo>
                  <a:cubicBezTo>
                    <a:pt x="91" y="0"/>
                    <a:pt x="1" y="91"/>
                    <a:pt x="1" y="201"/>
                  </a:cubicBezTo>
                  <a:lnTo>
                    <a:pt x="1" y="1597"/>
                  </a:lnTo>
                  <a:cubicBezTo>
                    <a:pt x="1" y="1707"/>
                    <a:pt x="91" y="1798"/>
                    <a:pt x="201" y="1798"/>
                  </a:cubicBezTo>
                  <a:cubicBezTo>
                    <a:pt x="312" y="1798"/>
                    <a:pt x="402" y="1707"/>
                    <a:pt x="402" y="1597"/>
                  </a:cubicBezTo>
                  <a:lnTo>
                    <a:pt x="402" y="201"/>
                  </a:lnTo>
                  <a:cubicBezTo>
                    <a:pt x="402" y="91"/>
                    <a:pt x="312" y="0"/>
                    <a:pt x="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9;p60">
              <a:extLst>
                <a:ext uri="{FF2B5EF4-FFF2-40B4-BE49-F238E27FC236}">
                  <a16:creationId xmlns:a16="http://schemas.microsoft.com/office/drawing/2014/main" id="{BAAC7338-FE5F-7E14-EC08-091E1540E018}"/>
                </a:ext>
              </a:extLst>
            </p:cNvPr>
            <p:cNvSpPr/>
            <p:nvPr/>
          </p:nvSpPr>
          <p:spPr>
            <a:xfrm>
              <a:off x="2858350" y="1643975"/>
              <a:ext cx="185050" cy="252950"/>
            </a:xfrm>
            <a:custGeom>
              <a:avLst/>
              <a:gdLst/>
              <a:ahLst/>
              <a:cxnLst/>
              <a:rect l="l" t="t" r="r" b="b"/>
              <a:pathLst>
                <a:path w="7402" h="10118" extrusionOk="0">
                  <a:moveTo>
                    <a:pt x="3950" y="1"/>
                  </a:moveTo>
                  <a:cubicBezTo>
                    <a:pt x="3481" y="1"/>
                    <a:pt x="3100" y="382"/>
                    <a:pt x="3100" y="851"/>
                  </a:cubicBezTo>
                  <a:lnTo>
                    <a:pt x="3100" y="1268"/>
                  </a:lnTo>
                  <a:cubicBezTo>
                    <a:pt x="2969" y="1186"/>
                    <a:pt x="2815" y="1139"/>
                    <a:pt x="2650" y="1139"/>
                  </a:cubicBezTo>
                  <a:cubicBezTo>
                    <a:pt x="2181" y="1139"/>
                    <a:pt x="1799" y="1521"/>
                    <a:pt x="1799" y="1990"/>
                  </a:cubicBezTo>
                  <a:lnTo>
                    <a:pt x="1799" y="5318"/>
                  </a:lnTo>
                  <a:lnTo>
                    <a:pt x="1724" y="5173"/>
                  </a:lnTo>
                  <a:cubicBezTo>
                    <a:pt x="1620" y="4971"/>
                    <a:pt x="1444" y="4823"/>
                    <a:pt x="1226" y="4754"/>
                  </a:cubicBezTo>
                  <a:cubicBezTo>
                    <a:pt x="1142" y="4728"/>
                    <a:pt x="1055" y="4715"/>
                    <a:pt x="970" y="4715"/>
                  </a:cubicBezTo>
                  <a:cubicBezTo>
                    <a:pt x="835" y="4715"/>
                    <a:pt x="702" y="4747"/>
                    <a:pt x="578" y="4812"/>
                  </a:cubicBezTo>
                  <a:cubicBezTo>
                    <a:pt x="161" y="5027"/>
                    <a:pt x="0" y="5541"/>
                    <a:pt x="215" y="5958"/>
                  </a:cubicBezTo>
                  <a:lnTo>
                    <a:pt x="1799" y="9010"/>
                  </a:lnTo>
                  <a:lnTo>
                    <a:pt x="1799" y="9916"/>
                  </a:lnTo>
                  <a:cubicBezTo>
                    <a:pt x="1799" y="10027"/>
                    <a:pt x="1888" y="10117"/>
                    <a:pt x="1999" y="10117"/>
                  </a:cubicBezTo>
                  <a:cubicBezTo>
                    <a:pt x="2111" y="10117"/>
                    <a:pt x="2199" y="10027"/>
                    <a:pt x="2199" y="9916"/>
                  </a:cubicBezTo>
                  <a:lnTo>
                    <a:pt x="2199" y="8960"/>
                  </a:lnTo>
                  <a:cubicBezTo>
                    <a:pt x="2199" y="8929"/>
                    <a:pt x="2192" y="8896"/>
                    <a:pt x="2176" y="8870"/>
                  </a:cubicBezTo>
                  <a:lnTo>
                    <a:pt x="570" y="5773"/>
                  </a:lnTo>
                  <a:cubicBezTo>
                    <a:pt x="455" y="5553"/>
                    <a:pt x="542" y="5281"/>
                    <a:pt x="763" y="5167"/>
                  </a:cubicBezTo>
                  <a:cubicBezTo>
                    <a:pt x="827" y="5134"/>
                    <a:pt x="897" y="5117"/>
                    <a:pt x="968" y="5117"/>
                  </a:cubicBezTo>
                  <a:cubicBezTo>
                    <a:pt x="1014" y="5117"/>
                    <a:pt x="1061" y="5124"/>
                    <a:pt x="1106" y="5139"/>
                  </a:cubicBezTo>
                  <a:cubicBezTo>
                    <a:pt x="1220" y="5175"/>
                    <a:pt x="1313" y="5253"/>
                    <a:pt x="1368" y="5360"/>
                  </a:cubicBezTo>
                  <a:lnTo>
                    <a:pt x="1819" y="6231"/>
                  </a:lnTo>
                  <a:cubicBezTo>
                    <a:pt x="1855" y="6297"/>
                    <a:pt x="1924" y="6338"/>
                    <a:pt x="1997" y="6338"/>
                  </a:cubicBezTo>
                  <a:cubicBezTo>
                    <a:pt x="2013" y="6338"/>
                    <a:pt x="2029" y="6336"/>
                    <a:pt x="2045" y="6332"/>
                  </a:cubicBezTo>
                  <a:cubicBezTo>
                    <a:pt x="2136" y="6310"/>
                    <a:pt x="2198" y="6231"/>
                    <a:pt x="2198" y="6138"/>
                  </a:cubicBezTo>
                  <a:lnTo>
                    <a:pt x="2198" y="1990"/>
                  </a:lnTo>
                  <a:cubicBezTo>
                    <a:pt x="2198" y="1743"/>
                    <a:pt x="2400" y="1541"/>
                    <a:pt x="2648" y="1541"/>
                  </a:cubicBezTo>
                  <a:cubicBezTo>
                    <a:pt x="2899" y="1541"/>
                    <a:pt x="3100" y="1743"/>
                    <a:pt x="3100" y="1990"/>
                  </a:cubicBezTo>
                  <a:lnTo>
                    <a:pt x="3100" y="6268"/>
                  </a:lnTo>
                  <a:cubicBezTo>
                    <a:pt x="3100" y="6379"/>
                    <a:pt x="3189" y="6468"/>
                    <a:pt x="3299" y="6468"/>
                  </a:cubicBezTo>
                  <a:cubicBezTo>
                    <a:pt x="3411" y="6468"/>
                    <a:pt x="3500" y="6379"/>
                    <a:pt x="3500" y="6268"/>
                  </a:cubicBezTo>
                  <a:lnTo>
                    <a:pt x="3500" y="851"/>
                  </a:lnTo>
                  <a:cubicBezTo>
                    <a:pt x="3500" y="603"/>
                    <a:pt x="3703" y="401"/>
                    <a:pt x="3950" y="401"/>
                  </a:cubicBezTo>
                  <a:cubicBezTo>
                    <a:pt x="4198" y="401"/>
                    <a:pt x="4400" y="603"/>
                    <a:pt x="4400" y="851"/>
                  </a:cubicBezTo>
                  <a:lnTo>
                    <a:pt x="4400" y="6268"/>
                  </a:lnTo>
                  <a:cubicBezTo>
                    <a:pt x="4400" y="6379"/>
                    <a:pt x="4489" y="6468"/>
                    <a:pt x="4600" y="6468"/>
                  </a:cubicBezTo>
                  <a:cubicBezTo>
                    <a:pt x="4712" y="6468"/>
                    <a:pt x="4801" y="6379"/>
                    <a:pt x="4801" y="6268"/>
                  </a:cubicBezTo>
                  <a:lnTo>
                    <a:pt x="4801" y="1667"/>
                  </a:lnTo>
                  <a:lnTo>
                    <a:pt x="4801" y="1666"/>
                  </a:lnTo>
                  <a:cubicBezTo>
                    <a:pt x="4801" y="1418"/>
                    <a:pt x="5003" y="1215"/>
                    <a:pt x="5251" y="1215"/>
                  </a:cubicBezTo>
                  <a:cubicBezTo>
                    <a:pt x="5499" y="1215"/>
                    <a:pt x="5701" y="1418"/>
                    <a:pt x="5701" y="1666"/>
                  </a:cubicBezTo>
                  <a:lnTo>
                    <a:pt x="5701" y="6268"/>
                  </a:lnTo>
                  <a:cubicBezTo>
                    <a:pt x="5701" y="6379"/>
                    <a:pt x="5790" y="6468"/>
                    <a:pt x="5900" y="6468"/>
                  </a:cubicBezTo>
                  <a:cubicBezTo>
                    <a:pt x="6013" y="6468"/>
                    <a:pt x="6101" y="6379"/>
                    <a:pt x="6101" y="6268"/>
                  </a:cubicBezTo>
                  <a:lnTo>
                    <a:pt x="6101" y="2829"/>
                  </a:lnTo>
                  <a:cubicBezTo>
                    <a:pt x="6101" y="2581"/>
                    <a:pt x="6304" y="2379"/>
                    <a:pt x="6551" y="2379"/>
                  </a:cubicBezTo>
                  <a:cubicBezTo>
                    <a:pt x="6799" y="2379"/>
                    <a:pt x="7002" y="2581"/>
                    <a:pt x="7002" y="2829"/>
                  </a:cubicBezTo>
                  <a:lnTo>
                    <a:pt x="7002" y="4373"/>
                  </a:lnTo>
                  <a:cubicBezTo>
                    <a:pt x="7002" y="4485"/>
                    <a:pt x="7090" y="4574"/>
                    <a:pt x="7201" y="4574"/>
                  </a:cubicBezTo>
                  <a:cubicBezTo>
                    <a:pt x="7313" y="4574"/>
                    <a:pt x="7402" y="4485"/>
                    <a:pt x="7402" y="4373"/>
                  </a:cubicBezTo>
                  <a:lnTo>
                    <a:pt x="7402" y="2829"/>
                  </a:lnTo>
                  <a:cubicBezTo>
                    <a:pt x="7402" y="2360"/>
                    <a:pt x="7020" y="1979"/>
                    <a:pt x="6551" y="1979"/>
                  </a:cubicBezTo>
                  <a:cubicBezTo>
                    <a:pt x="6386" y="1979"/>
                    <a:pt x="6232" y="2025"/>
                    <a:pt x="6101" y="2106"/>
                  </a:cubicBezTo>
                  <a:lnTo>
                    <a:pt x="6101" y="1662"/>
                  </a:lnTo>
                  <a:cubicBezTo>
                    <a:pt x="6101" y="1194"/>
                    <a:pt x="5720" y="814"/>
                    <a:pt x="5251" y="814"/>
                  </a:cubicBezTo>
                  <a:cubicBezTo>
                    <a:pt x="5086" y="814"/>
                    <a:pt x="4932" y="860"/>
                    <a:pt x="4801" y="943"/>
                  </a:cubicBezTo>
                  <a:lnTo>
                    <a:pt x="4801" y="851"/>
                  </a:lnTo>
                  <a:cubicBezTo>
                    <a:pt x="4801" y="382"/>
                    <a:pt x="4419" y="1"/>
                    <a:pt x="39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40;p60">
              <a:extLst>
                <a:ext uri="{FF2B5EF4-FFF2-40B4-BE49-F238E27FC236}">
                  <a16:creationId xmlns:a16="http://schemas.microsoft.com/office/drawing/2014/main" id="{DF88E29E-F41B-D67D-1309-FFB35EA39D37}"/>
                </a:ext>
              </a:extLst>
            </p:cNvPr>
            <p:cNvSpPr/>
            <p:nvPr/>
          </p:nvSpPr>
          <p:spPr>
            <a:xfrm>
              <a:off x="2903350" y="1910675"/>
              <a:ext cx="10050" cy="74825"/>
            </a:xfrm>
            <a:custGeom>
              <a:avLst/>
              <a:gdLst/>
              <a:ahLst/>
              <a:cxnLst/>
              <a:rect l="l" t="t" r="r" b="b"/>
              <a:pathLst>
                <a:path w="402" h="2993" extrusionOk="0">
                  <a:moveTo>
                    <a:pt x="202" y="1"/>
                  </a:moveTo>
                  <a:cubicBezTo>
                    <a:pt x="90" y="1"/>
                    <a:pt x="1" y="89"/>
                    <a:pt x="1" y="200"/>
                  </a:cubicBezTo>
                  <a:lnTo>
                    <a:pt x="1" y="2792"/>
                  </a:lnTo>
                  <a:cubicBezTo>
                    <a:pt x="1" y="2902"/>
                    <a:pt x="90" y="2993"/>
                    <a:pt x="202" y="2993"/>
                  </a:cubicBezTo>
                  <a:cubicBezTo>
                    <a:pt x="312" y="2993"/>
                    <a:pt x="401" y="2902"/>
                    <a:pt x="401" y="2792"/>
                  </a:cubicBezTo>
                  <a:lnTo>
                    <a:pt x="401" y="200"/>
                  </a:lnTo>
                  <a:cubicBezTo>
                    <a:pt x="399" y="89"/>
                    <a:pt x="311" y="1"/>
                    <a:pt x="2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41;p60">
              <a:extLst>
                <a:ext uri="{FF2B5EF4-FFF2-40B4-BE49-F238E27FC236}">
                  <a16:creationId xmlns:a16="http://schemas.microsoft.com/office/drawing/2014/main" id="{799423C0-CB0F-FA5E-2E36-549CC13E2C50}"/>
                </a:ext>
              </a:extLst>
            </p:cNvPr>
            <p:cNvSpPr/>
            <p:nvPr/>
          </p:nvSpPr>
          <p:spPr>
            <a:xfrm>
              <a:off x="2928700" y="1771700"/>
              <a:ext cx="243725" cy="213700"/>
            </a:xfrm>
            <a:custGeom>
              <a:avLst/>
              <a:gdLst/>
              <a:ahLst/>
              <a:cxnLst/>
              <a:rect l="l" t="t" r="r" b="b"/>
              <a:pathLst>
                <a:path w="9749" h="8548" extrusionOk="0">
                  <a:moveTo>
                    <a:pt x="6812" y="749"/>
                  </a:moveTo>
                  <a:cubicBezTo>
                    <a:pt x="7012" y="749"/>
                    <a:pt x="7215" y="774"/>
                    <a:pt x="7417" y="826"/>
                  </a:cubicBezTo>
                  <a:cubicBezTo>
                    <a:pt x="8047" y="988"/>
                    <a:pt x="8577" y="1385"/>
                    <a:pt x="8909" y="1943"/>
                  </a:cubicBezTo>
                  <a:cubicBezTo>
                    <a:pt x="9239" y="2504"/>
                    <a:pt x="9332" y="3161"/>
                    <a:pt x="9172" y="3789"/>
                  </a:cubicBezTo>
                  <a:cubicBezTo>
                    <a:pt x="9010" y="4419"/>
                    <a:pt x="8613" y="4949"/>
                    <a:pt x="8054" y="5281"/>
                  </a:cubicBezTo>
                  <a:cubicBezTo>
                    <a:pt x="7674" y="5505"/>
                    <a:pt x="7250" y="5620"/>
                    <a:pt x="6819" y="5620"/>
                  </a:cubicBezTo>
                  <a:cubicBezTo>
                    <a:pt x="6615" y="5620"/>
                    <a:pt x="6410" y="5594"/>
                    <a:pt x="6208" y="5542"/>
                  </a:cubicBezTo>
                  <a:cubicBezTo>
                    <a:pt x="5725" y="5421"/>
                    <a:pt x="5298" y="5156"/>
                    <a:pt x="4974" y="4781"/>
                  </a:cubicBezTo>
                  <a:cubicBezTo>
                    <a:pt x="4935" y="4736"/>
                    <a:pt x="4881" y="4712"/>
                    <a:pt x="4822" y="4712"/>
                  </a:cubicBezTo>
                  <a:lnTo>
                    <a:pt x="4814" y="4712"/>
                  </a:lnTo>
                  <a:lnTo>
                    <a:pt x="4164" y="4736"/>
                  </a:lnTo>
                  <a:lnTo>
                    <a:pt x="4164" y="4736"/>
                  </a:lnTo>
                  <a:lnTo>
                    <a:pt x="4507" y="4197"/>
                  </a:lnTo>
                  <a:cubicBezTo>
                    <a:pt x="4540" y="4144"/>
                    <a:pt x="4547" y="4080"/>
                    <a:pt x="4526" y="4021"/>
                  </a:cubicBezTo>
                  <a:cubicBezTo>
                    <a:pt x="4356" y="3557"/>
                    <a:pt x="4331" y="3061"/>
                    <a:pt x="4454" y="2580"/>
                  </a:cubicBezTo>
                  <a:cubicBezTo>
                    <a:pt x="4736" y="1481"/>
                    <a:pt x="5727" y="749"/>
                    <a:pt x="6812" y="749"/>
                  </a:cubicBezTo>
                  <a:close/>
                  <a:moveTo>
                    <a:pt x="4385" y="0"/>
                  </a:moveTo>
                  <a:cubicBezTo>
                    <a:pt x="4275" y="0"/>
                    <a:pt x="4185" y="89"/>
                    <a:pt x="4185" y="201"/>
                  </a:cubicBezTo>
                  <a:lnTo>
                    <a:pt x="4185" y="2120"/>
                  </a:lnTo>
                  <a:cubicBezTo>
                    <a:pt x="4138" y="2237"/>
                    <a:pt x="4097" y="2359"/>
                    <a:pt x="4066" y="2483"/>
                  </a:cubicBezTo>
                  <a:cubicBezTo>
                    <a:pt x="4044" y="2571"/>
                    <a:pt x="4026" y="2658"/>
                    <a:pt x="4012" y="2745"/>
                  </a:cubicBezTo>
                  <a:cubicBezTo>
                    <a:pt x="3646" y="2865"/>
                    <a:pt x="3197" y="3119"/>
                    <a:pt x="2907" y="3676"/>
                  </a:cubicBezTo>
                  <a:cubicBezTo>
                    <a:pt x="2392" y="4666"/>
                    <a:pt x="1970" y="4745"/>
                    <a:pt x="1505" y="4745"/>
                  </a:cubicBezTo>
                  <a:cubicBezTo>
                    <a:pt x="1007" y="4745"/>
                    <a:pt x="607" y="4895"/>
                    <a:pt x="348" y="5181"/>
                  </a:cubicBezTo>
                  <a:cubicBezTo>
                    <a:pt x="108" y="5446"/>
                    <a:pt x="1" y="5809"/>
                    <a:pt x="41" y="6229"/>
                  </a:cubicBezTo>
                  <a:cubicBezTo>
                    <a:pt x="110" y="6949"/>
                    <a:pt x="691" y="7390"/>
                    <a:pt x="1762" y="7535"/>
                  </a:cubicBezTo>
                  <a:cubicBezTo>
                    <a:pt x="2286" y="7608"/>
                    <a:pt x="2552" y="7779"/>
                    <a:pt x="2552" y="8047"/>
                  </a:cubicBezTo>
                  <a:cubicBezTo>
                    <a:pt x="2552" y="8109"/>
                    <a:pt x="2530" y="8170"/>
                    <a:pt x="2485" y="8226"/>
                  </a:cubicBezTo>
                  <a:cubicBezTo>
                    <a:pt x="2420" y="8313"/>
                    <a:pt x="2435" y="8441"/>
                    <a:pt x="2523" y="8507"/>
                  </a:cubicBezTo>
                  <a:cubicBezTo>
                    <a:pt x="2558" y="8535"/>
                    <a:pt x="2602" y="8547"/>
                    <a:pt x="2642" y="8547"/>
                  </a:cubicBezTo>
                  <a:cubicBezTo>
                    <a:pt x="2703" y="8547"/>
                    <a:pt x="2764" y="8521"/>
                    <a:pt x="2803" y="8469"/>
                  </a:cubicBezTo>
                  <a:cubicBezTo>
                    <a:pt x="2899" y="8342"/>
                    <a:pt x="2951" y="8200"/>
                    <a:pt x="2951" y="8047"/>
                  </a:cubicBezTo>
                  <a:cubicBezTo>
                    <a:pt x="2951" y="7703"/>
                    <a:pt x="2753" y="7267"/>
                    <a:pt x="1815" y="7137"/>
                  </a:cubicBezTo>
                  <a:cubicBezTo>
                    <a:pt x="938" y="7018"/>
                    <a:pt x="488" y="6708"/>
                    <a:pt x="438" y="6190"/>
                  </a:cubicBezTo>
                  <a:cubicBezTo>
                    <a:pt x="410" y="5884"/>
                    <a:pt x="480" y="5627"/>
                    <a:pt x="641" y="5451"/>
                  </a:cubicBezTo>
                  <a:cubicBezTo>
                    <a:pt x="822" y="5251"/>
                    <a:pt x="1121" y="5144"/>
                    <a:pt x="1504" y="5144"/>
                  </a:cubicBezTo>
                  <a:cubicBezTo>
                    <a:pt x="1769" y="5144"/>
                    <a:pt x="2082" y="5117"/>
                    <a:pt x="2399" y="4916"/>
                  </a:cubicBezTo>
                  <a:cubicBezTo>
                    <a:pt x="2711" y="4720"/>
                    <a:pt x="2991" y="4376"/>
                    <a:pt x="3259" y="3859"/>
                  </a:cubicBezTo>
                  <a:cubicBezTo>
                    <a:pt x="3423" y="3546"/>
                    <a:pt x="3663" y="3320"/>
                    <a:pt x="3974" y="3184"/>
                  </a:cubicBezTo>
                  <a:cubicBezTo>
                    <a:pt x="3974" y="3480"/>
                    <a:pt x="4021" y="3776"/>
                    <a:pt x="4114" y="4061"/>
                  </a:cubicBezTo>
                  <a:lnTo>
                    <a:pt x="3621" y="4840"/>
                  </a:lnTo>
                  <a:cubicBezTo>
                    <a:pt x="3582" y="4902"/>
                    <a:pt x="3579" y="4983"/>
                    <a:pt x="3616" y="5047"/>
                  </a:cubicBezTo>
                  <a:cubicBezTo>
                    <a:pt x="3653" y="5110"/>
                    <a:pt x="3721" y="5148"/>
                    <a:pt x="3794" y="5148"/>
                  </a:cubicBezTo>
                  <a:cubicBezTo>
                    <a:pt x="3795" y="5148"/>
                    <a:pt x="3797" y="5148"/>
                    <a:pt x="3798" y="5148"/>
                  </a:cubicBezTo>
                  <a:lnTo>
                    <a:pt x="4185" y="5134"/>
                  </a:lnTo>
                  <a:lnTo>
                    <a:pt x="4185" y="6019"/>
                  </a:lnTo>
                  <a:cubicBezTo>
                    <a:pt x="4185" y="6130"/>
                    <a:pt x="4275" y="6218"/>
                    <a:pt x="4385" y="6218"/>
                  </a:cubicBezTo>
                  <a:cubicBezTo>
                    <a:pt x="4496" y="6218"/>
                    <a:pt x="4586" y="6130"/>
                    <a:pt x="4586" y="6019"/>
                  </a:cubicBezTo>
                  <a:lnTo>
                    <a:pt x="4586" y="5120"/>
                  </a:lnTo>
                  <a:lnTo>
                    <a:pt x="4736" y="5116"/>
                  </a:lnTo>
                  <a:cubicBezTo>
                    <a:pt x="5105" y="5514"/>
                    <a:pt x="5579" y="5795"/>
                    <a:pt x="6108" y="5930"/>
                  </a:cubicBezTo>
                  <a:cubicBezTo>
                    <a:pt x="6345" y="5991"/>
                    <a:pt x="6582" y="6021"/>
                    <a:pt x="6817" y="6021"/>
                  </a:cubicBezTo>
                  <a:cubicBezTo>
                    <a:pt x="7320" y="6021"/>
                    <a:pt x="7814" y="5887"/>
                    <a:pt x="8256" y="5623"/>
                  </a:cubicBezTo>
                  <a:cubicBezTo>
                    <a:pt x="8909" y="5237"/>
                    <a:pt x="9370" y="4620"/>
                    <a:pt x="9558" y="3887"/>
                  </a:cubicBezTo>
                  <a:cubicBezTo>
                    <a:pt x="9748" y="3155"/>
                    <a:pt x="9639" y="2393"/>
                    <a:pt x="9253" y="1740"/>
                  </a:cubicBezTo>
                  <a:cubicBezTo>
                    <a:pt x="8868" y="1089"/>
                    <a:pt x="8250" y="627"/>
                    <a:pt x="7516" y="438"/>
                  </a:cubicBezTo>
                  <a:cubicBezTo>
                    <a:pt x="7281" y="378"/>
                    <a:pt x="7046" y="349"/>
                    <a:pt x="6814" y="349"/>
                  </a:cubicBezTo>
                  <a:cubicBezTo>
                    <a:pt x="5940" y="349"/>
                    <a:pt x="5118" y="757"/>
                    <a:pt x="4586" y="1432"/>
                  </a:cubicBezTo>
                  <a:lnTo>
                    <a:pt x="4586" y="201"/>
                  </a:lnTo>
                  <a:cubicBezTo>
                    <a:pt x="4586" y="89"/>
                    <a:pt x="4496" y="0"/>
                    <a:pt x="43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42;p60">
              <a:extLst>
                <a:ext uri="{FF2B5EF4-FFF2-40B4-BE49-F238E27FC236}">
                  <a16:creationId xmlns:a16="http://schemas.microsoft.com/office/drawing/2014/main" id="{8AF04E37-49BB-F174-CEA4-957D15702A0C}"/>
                </a:ext>
              </a:extLst>
            </p:cNvPr>
            <p:cNvSpPr/>
            <p:nvPr/>
          </p:nvSpPr>
          <p:spPr>
            <a:xfrm>
              <a:off x="3045575" y="1797875"/>
              <a:ext cx="106900" cy="106900"/>
            </a:xfrm>
            <a:custGeom>
              <a:avLst/>
              <a:gdLst/>
              <a:ahLst/>
              <a:cxnLst/>
              <a:rect l="l" t="t" r="r" b="b"/>
              <a:pathLst>
                <a:path w="4276" h="4276" extrusionOk="0">
                  <a:moveTo>
                    <a:pt x="2139" y="399"/>
                  </a:moveTo>
                  <a:cubicBezTo>
                    <a:pt x="3097" y="399"/>
                    <a:pt x="3877" y="1178"/>
                    <a:pt x="3877" y="2139"/>
                  </a:cubicBezTo>
                  <a:cubicBezTo>
                    <a:pt x="3876" y="3097"/>
                    <a:pt x="3097" y="3877"/>
                    <a:pt x="2139" y="3877"/>
                  </a:cubicBezTo>
                  <a:cubicBezTo>
                    <a:pt x="1181" y="3877"/>
                    <a:pt x="400" y="3098"/>
                    <a:pt x="400" y="2139"/>
                  </a:cubicBezTo>
                  <a:cubicBezTo>
                    <a:pt x="400" y="1181"/>
                    <a:pt x="1179" y="399"/>
                    <a:pt x="2139" y="399"/>
                  </a:cubicBezTo>
                  <a:close/>
                  <a:moveTo>
                    <a:pt x="2139" y="0"/>
                  </a:moveTo>
                  <a:cubicBezTo>
                    <a:pt x="958" y="0"/>
                    <a:pt x="0" y="961"/>
                    <a:pt x="0" y="2139"/>
                  </a:cubicBezTo>
                  <a:cubicBezTo>
                    <a:pt x="0" y="3318"/>
                    <a:pt x="961" y="4276"/>
                    <a:pt x="2139" y="4276"/>
                  </a:cubicBezTo>
                  <a:cubicBezTo>
                    <a:pt x="3318" y="4276"/>
                    <a:pt x="4276" y="3316"/>
                    <a:pt x="4276" y="2139"/>
                  </a:cubicBezTo>
                  <a:cubicBezTo>
                    <a:pt x="4276" y="958"/>
                    <a:pt x="3316" y="0"/>
                    <a:pt x="21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43;p60">
              <a:extLst>
                <a:ext uri="{FF2B5EF4-FFF2-40B4-BE49-F238E27FC236}">
                  <a16:creationId xmlns:a16="http://schemas.microsoft.com/office/drawing/2014/main" id="{B0A574F8-5E8D-BCB4-2539-40439A9C73C4}"/>
                </a:ext>
              </a:extLst>
            </p:cNvPr>
            <p:cNvSpPr/>
            <p:nvPr/>
          </p:nvSpPr>
          <p:spPr>
            <a:xfrm>
              <a:off x="3085550" y="1814800"/>
              <a:ext cx="30100" cy="30125"/>
            </a:xfrm>
            <a:custGeom>
              <a:avLst/>
              <a:gdLst/>
              <a:ahLst/>
              <a:cxnLst/>
              <a:rect l="l" t="t" r="r" b="b"/>
              <a:pathLst>
                <a:path w="1204" h="1205" extrusionOk="0">
                  <a:moveTo>
                    <a:pt x="601" y="401"/>
                  </a:moveTo>
                  <a:cubicBezTo>
                    <a:pt x="711" y="401"/>
                    <a:pt x="801" y="491"/>
                    <a:pt x="801" y="604"/>
                  </a:cubicBezTo>
                  <a:cubicBezTo>
                    <a:pt x="801" y="714"/>
                    <a:pt x="711" y="806"/>
                    <a:pt x="601" y="806"/>
                  </a:cubicBezTo>
                  <a:cubicBezTo>
                    <a:pt x="488" y="806"/>
                    <a:pt x="398" y="716"/>
                    <a:pt x="398" y="604"/>
                  </a:cubicBezTo>
                  <a:cubicBezTo>
                    <a:pt x="398" y="491"/>
                    <a:pt x="488" y="401"/>
                    <a:pt x="601" y="401"/>
                  </a:cubicBezTo>
                  <a:close/>
                  <a:moveTo>
                    <a:pt x="602" y="1"/>
                  </a:moveTo>
                  <a:cubicBezTo>
                    <a:pt x="270" y="1"/>
                    <a:pt x="1" y="272"/>
                    <a:pt x="1" y="604"/>
                  </a:cubicBezTo>
                  <a:cubicBezTo>
                    <a:pt x="1" y="934"/>
                    <a:pt x="270" y="1205"/>
                    <a:pt x="602" y="1205"/>
                  </a:cubicBezTo>
                  <a:cubicBezTo>
                    <a:pt x="932" y="1205"/>
                    <a:pt x="1203" y="935"/>
                    <a:pt x="1203" y="604"/>
                  </a:cubicBezTo>
                  <a:cubicBezTo>
                    <a:pt x="1203" y="270"/>
                    <a:pt x="932" y="1"/>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44;p60">
              <a:extLst>
                <a:ext uri="{FF2B5EF4-FFF2-40B4-BE49-F238E27FC236}">
                  <a16:creationId xmlns:a16="http://schemas.microsoft.com/office/drawing/2014/main" id="{AC5A5AA8-0B46-9F37-BFFE-633491707611}"/>
                </a:ext>
              </a:extLst>
            </p:cNvPr>
            <p:cNvSpPr/>
            <p:nvPr/>
          </p:nvSpPr>
          <p:spPr>
            <a:xfrm>
              <a:off x="3100250" y="1849000"/>
              <a:ext cx="30125" cy="30075"/>
            </a:xfrm>
            <a:custGeom>
              <a:avLst/>
              <a:gdLst/>
              <a:ahLst/>
              <a:cxnLst/>
              <a:rect l="l" t="t" r="r" b="b"/>
              <a:pathLst>
                <a:path w="1205" h="1203" extrusionOk="0">
                  <a:moveTo>
                    <a:pt x="601" y="399"/>
                  </a:moveTo>
                  <a:cubicBezTo>
                    <a:pt x="713" y="399"/>
                    <a:pt x="804" y="491"/>
                    <a:pt x="804" y="602"/>
                  </a:cubicBezTo>
                  <a:cubicBezTo>
                    <a:pt x="804" y="715"/>
                    <a:pt x="713" y="804"/>
                    <a:pt x="601" y="804"/>
                  </a:cubicBezTo>
                  <a:cubicBezTo>
                    <a:pt x="491" y="804"/>
                    <a:pt x="399" y="712"/>
                    <a:pt x="399" y="602"/>
                  </a:cubicBezTo>
                  <a:cubicBezTo>
                    <a:pt x="399" y="491"/>
                    <a:pt x="491" y="399"/>
                    <a:pt x="601" y="399"/>
                  </a:cubicBezTo>
                  <a:close/>
                  <a:moveTo>
                    <a:pt x="601" y="0"/>
                  </a:moveTo>
                  <a:cubicBezTo>
                    <a:pt x="268" y="0"/>
                    <a:pt x="0" y="271"/>
                    <a:pt x="0" y="602"/>
                  </a:cubicBezTo>
                  <a:cubicBezTo>
                    <a:pt x="0" y="933"/>
                    <a:pt x="271" y="1203"/>
                    <a:pt x="601" y="1203"/>
                  </a:cubicBezTo>
                  <a:cubicBezTo>
                    <a:pt x="935" y="1203"/>
                    <a:pt x="1203" y="933"/>
                    <a:pt x="1203" y="602"/>
                  </a:cubicBezTo>
                  <a:cubicBezTo>
                    <a:pt x="1204" y="270"/>
                    <a:pt x="935" y="0"/>
                    <a:pt x="6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45;p60">
              <a:extLst>
                <a:ext uri="{FF2B5EF4-FFF2-40B4-BE49-F238E27FC236}">
                  <a16:creationId xmlns:a16="http://schemas.microsoft.com/office/drawing/2014/main" id="{D56FE554-124F-3D17-52A3-9B820F2C0A7D}"/>
                </a:ext>
              </a:extLst>
            </p:cNvPr>
            <p:cNvSpPr/>
            <p:nvPr/>
          </p:nvSpPr>
          <p:spPr>
            <a:xfrm>
              <a:off x="3064075" y="1844325"/>
              <a:ext cx="30125" cy="30075"/>
            </a:xfrm>
            <a:custGeom>
              <a:avLst/>
              <a:gdLst/>
              <a:ahLst/>
              <a:cxnLst/>
              <a:rect l="l" t="t" r="r" b="b"/>
              <a:pathLst>
                <a:path w="1205" h="1203" extrusionOk="0">
                  <a:moveTo>
                    <a:pt x="603" y="399"/>
                  </a:moveTo>
                  <a:cubicBezTo>
                    <a:pt x="713" y="399"/>
                    <a:pt x="805" y="491"/>
                    <a:pt x="805" y="602"/>
                  </a:cubicBezTo>
                  <a:cubicBezTo>
                    <a:pt x="802" y="712"/>
                    <a:pt x="713" y="804"/>
                    <a:pt x="603" y="804"/>
                  </a:cubicBezTo>
                  <a:cubicBezTo>
                    <a:pt x="491" y="804"/>
                    <a:pt x="400" y="712"/>
                    <a:pt x="400" y="602"/>
                  </a:cubicBezTo>
                  <a:cubicBezTo>
                    <a:pt x="400" y="491"/>
                    <a:pt x="491" y="399"/>
                    <a:pt x="603" y="399"/>
                  </a:cubicBezTo>
                  <a:close/>
                  <a:moveTo>
                    <a:pt x="603" y="0"/>
                  </a:moveTo>
                  <a:cubicBezTo>
                    <a:pt x="269" y="0"/>
                    <a:pt x="0" y="271"/>
                    <a:pt x="0" y="602"/>
                  </a:cubicBezTo>
                  <a:cubicBezTo>
                    <a:pt x="0" y="935"/>
                    <a:pt x="271" y="1203"/>
                    <a:pt x="603" y="1203"/>
                  </a:cubicBezTo>
                  <a:cubicBezTo>
                    <a:pt x="933" y="1203"/>
                    <a:pt x="1204" y="933"/>
                    <a:pt x="1204" y="602"/>
                  </a:cubicBezTo>
                  <a:cubicBezTo>
                    <a:pt x="1204" y="271"/>
                    <a:pt x="933" y="0"/>
                    <a:pt x="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 name="Google Shape;2021;p60">
            <a:extLst>
              <a:ext uri="{FF2B5EF4-FFF2-40B4-BE49-F238E27FC236}">
                <a16:creationId xmlns:a16="http://schemas.microsoft.com/office/drawing/2014/main" id="{44481ACC-4406-B533-85B6-10012306AEDB}"/>
              </a:ext>
            </a:extLst>
          </p:cNvPr>
          <p:cNvCxnSpPr>
            <a:cxnSpLocks/>
            <a:endCxn id="27" idx="1"/>
          </p:cNvCxnSpPr>
          <p:nvPr/>
        </p:nvCxnSpPr>
        <p:spPr>
          <a:xfrm>
            <a:off x="6725762" y="2781927"/>
            <a:ext cx="582560" cy="12132"/>
          </a:xfrm>
          <a:prstGeom prst="straightConnector1">
            <a:avLst/>
          </a:prstGeom>
          <a:noFill/>
          <a:ln w="9525" cap="flat" cmpd="sng">
            <a:solidFill>
              <a:schemeClr val="dk1"/>
            </a:solidFill>
            <a:prstDash val="solid"/>
            <a:round/>
            <a:headEnd type="none" w="med" len="med"/>
            <a:tailEnd type="oval" w="med" len="med"/>
          </a:ln>
        </p:spPr>
      </p:cxnSp>
      <p:sp>
        <p:nvSpPr>
          <p:cNvPr id="48" name="TextBox 47">
            <a:extLst>
              <a:ext uri="{FF2B5EF4-FFF2-40B4-BE49-F238E27FC236}">
                <a16:creationId xmlns:a16="http://schemas.microsoft.com/office/drawing/2014/main" id="{C71D077D-D8D4-42F7-05DA-5D7C4BCA16AD}"/>
              </a:ext>
            </a:extLst>
          </p:cNvPr>
          <p:cNvSpPr txBox="1"/>
          <p:nvPr/>
        </p:nvSpPr>
        <p:spPr>
          <a:xfrm>
            <a:off x="5333973" y="1241584"/>
            <a:ext cx="4576082" cy="738664"/>
          </a:xfrm>
          <a:prstGeom prst="rect">
            <a:avLst/>
          </a:prstGeom>
          <a:noFill/>
        </p:spPr>
        <p:txBody>
          <a:bodyPr wrap="square">
            <a:spAutoFit/>
          </a:bodyPr>
          <a:lstStyle/>
          <a:p>
            <a:pPr marL="0" lvl="0" indent="0" algn="ctr" rtl="0">
              <a:spcBef>
                <a:spcPts val="0"/>
              </a:spcBef>
              <a:spcAft>
                <a:spcPts val="0"/>
              </a:spcAft>
              <a:buNone/>
            </a:pPr>
            <a:r>
              <a:rPr lang="en-US" b="1" i="0" dirty="0">
                <a:effectLst/>
                <a:latin typeface="Söhne"/>
              </a:rPr>
              <a:t>Limited</a:t>
            </a:r>
            <a:br>
              <a:rPr lang="en-US" b="1" i="0" dirty="0">
                <a:effectLst/>
                <a:latin typeface="Söhne"/>
              </a:rPr>
            </a:br>
            <a:r>
              <a:rPr lang="en-US" b="1" i="0" dirty="0">
                <a:effectLst/>
                <a:latin typeface="Söhne"/>
              </a:rPr>
              <a:t> Access to </a:t>
            </a:r>
            <a:br>
              <a:rPr lang="en-US" b="1" i="0" dirty="0">
                <a:effectLst/>
                <a:latin typeface="Söhne"/>
              </a:rPr>
            </a:br>
            <a:r>
              <a:rPr lang="en-US" b="1" i="0" dirty="0">
                <a:effectLst/>
                <a:latin typeface="Söhne"/>
              </a:rPr>
              <a:t>Dermatologists</a:t>
            </a:r>
            <a:endParaRPr lang="en-US" sz="1400" dirty="0">
              <a:solidFill>
                <a:schemeClr val="dk1"/>
              </a:solidFill>
              <a:latin typeface="Secular One"/>
              <a:ea typeface="Secular One"/>
              <a:cs typeface="Secular One"/>
              <a:sym typeface="Secular One"/>
            </a:endParaRPr>
          </a:p>
        </p:txBody>
      </p:sp>
      <p:sp>
        <p:nvSpPr>
          <p:cNvPr id="49" name="Google Shape;2024;p60">
            <a:extLst>
              <a:ext uri="{FF2B5EF4-FFF2-40B4-BE49-F238E27FC236}">
                <a16:creationId xmlns:a16="http://schemas.microsoft.com/office/drawing/2014/main" id="{726C2B7A-384F-4E73-9768-92CDEB1B6D69}"/>
              </a:ext>
            </a:extLst>
          </p:cNvPr>
          <p:cNvSpPr/>
          <p:nvPr/>
        </p:nvSpPr>
        <p:spPr>
          <a:xfrm>
            <a:off x="7324499" y="3508801"/>
            <a:ext cx="691200" cy="691200"/>
          </a:xfrm>
          <a:prstGeom prst="round2SameRect">
            <a:avLst>
              <a:gd name="adj1" fmla="val 50000"/>
              <a:gd name="adj2" fmla="val 0"/>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2031;p60">
            <a:extLst>
              <a:ext uri="{FF2B5EF4-FFF2-40B4-BE49-F238E27FC236}">
                <a16:creationId xmlns:a16="http://schemas.microsoft.com/office/drawing/2014/main" id="{AAF47B77-88B1-8EB9-2FDC-8DDDC188240A}"/>
              </a:ext>
            </a:extLst>
          </p:cNvPr>
          <p:cNvGrpSpPr/>
          <p:nvPr/>
        </p:nvGrpSpPr>
        <p:grpSpPr>
          <a:xfrm>
            <a:off x="7482673" y="3615166"/>
            <a:ext cx="402330" cy="437835"/>
            <a:chOff x="2858350" y="1643975"/>
            <a:chExt cx="314075" cy="341525"/>
          </a:xfrm>
        </p:grpSpPr>
        <p:sp>
          <p:nvSpPr>
            <p:cNvPr id="51" name="Google Shape;2032;p60">
              <a:extLst>
                <a:ext uri="{FF2B5EF4-FFF2-40B4-BE49-F238E27FC236}">
                  <a16:creationId xmlns:a16="http://schemas.microsoft.com/office/drawing/2014/main" id="{31D995D3-7E4D-16C6-5110-18704E97ABB3}"/>
                </a:ext>
              </a:extLst>
            </p:cNvPr>
            <p:cNvSpPr/>
            <p:nvPr/>
          </p:nvSpPr>
          <p:spPr>
            <a:xfrm>
              <a:off x="2956400" y="1911875"/>
              <a:ext cx="10725" cy="10750"/>
            </a:xfrm>
            <a:custGeom>
              <a:avLst/>
              <a:gdLst/>
              <a:ahLst/>
              <a:cxnLst/>
              <a:rect l="l" t="t" r="r" b="b"/>
              <a:pathLst>
                <a:path w="429" h="430" extrusionOk="0">
                  <a:moveTo>
                    <a:pt x="215" y="1"/>
                  </a:moveTo>
                  <a:cubicBezTo>
                    <a:pt x="97" y="1"/>
                    <a:pt x="0" y="96"/>
                    <a:pt x="0" y="214"/>
                  </a:cubicBezTo>
                  <a:cubicBezTo>
                    <a:pt x="0" y="334"/>
                    <a:pt x="97" y="429"/>
                    <a:pt x="215" y="429"/>
                  </a:cubicBezTo>
                  <a:cubicBezTo>
                    <a:pt x="334" y="429"/>
                    <a:pt x="429" y="334"/>
                    <a:pt x="429" y="214"/>
                  </a:cubicBezTo>
                  <a:cubicBezTo>
                    <a:pt x="429" y="96"/>
                    <a:pt x="334" y="1"/>
                    <a:pt x="2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33;p60">
              <a:extLst>
                <a:ext uri="{FF2B5EF4-FFF2-40B4-BE49-F238E27FC236}">
                  <a16:creationId xmlns:a16="http://schemas.microsoft.com/office/drawing/2014/main" id="{AC7A5716-93D3-29AE-0892-6FE687302572}"/>
                </a:ext>
              </a:extLst>
            </p:cNvPr>
            <p:cNvSpPr/>
            <p:nvPr/>
          </p:nvSpPr>
          <p:spPr>
            <a:xfrm>
              <a:off x="3000900" y="1894000"/>
              <a:ext cx="10725" cy="10750"/>
            </a:xfrm>
            <a:custGeom>
              <a:avLst/>
              <a:gdLst/>
              <a:ahLst/>
              <a:cxnLst/>
              <a:rect l="l" t="t" r="r" b="b"/>
              <a:pathLst>
                <a:path w="429" h="430" extrusionOk="0">
                  <a:moveTo>
                    <a:pt x="214" y="1"/>
                  </a:moveTo>
                  <a:cubicBezTo>
                    <a:pt x="96" y="1"/>
                    <a:pt x="1" y="96"/>
                    <a:pt x="1" y="216"/>
                  </a:cubicBezTo>
                  <a:cubicBezTo>
                    <a:pt x="1" y="334"/>
                    <a:pt x="96" y="429"/>
                    <a:pt x="214" y="429"/>
                  </a:cubicBezTo>
                  <a:cubicBezTo>
                    <a:pt x="334" y="429"/>
                    <a:pt x="429" y="334"/>
                    <a:pt x="429" y="216"/>
                  </a:cubicBezTo>
                  <a:cubicBezTo>
                    <a:pt x="429" y="96"/>
                    <a:pt x="334" y="1"/>
                    <a:pt x="2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34;p60">
              <a:extLst>
                <a:ext uri="{FF2B5EF4-FFF2-40B4-BE49-F238E27FC236}">
                  <a16:creationId xmlns:a16="http://schemas.microsoft.com/office/drawing/2014/main" id="{67809E18-7FA6-BB47-1262-19CF673BF3BE}"/>
                </a:ext>
              </a:extLst>
            </p:cNvPr>
            <p:cNvSpPr/>
            <p:nvPr/>
          </p:nvSpPr>
          <p:spPr>
            <a:xfrm>
              <a:off x="2987425" y="1909500"/>
              <a:ext cx="10725" cy="10750"/>
            </a:xfrm>
            <a:custGeom>
              <a:avLst/>
              <a:gdLst/>
              <a:ahLst/>
              <a:cxnLst/>
              <a:rect l="l" t="t" r="r" b="b"/>
              <a:pathLst>
                <a:path w="429" h="430" extrusionOk="0">
                  <a:moveTo>
                    <a:pt x="214" y="1"/>
                  </a:moveTo>
                  <a:cubicBezTo>
                    <a:pt x="96" y="1"/>
                    <a:pt x="1" y="96"/>
                    <a:pt x="1" y="214"/>
                  </a:cubicBezTo>
                  <a:cubicBezTo>
                    <a:pt x="1" y="333"/>
                    <a:pt x="96" y="429"/>
                    <a:pt x="214" y="429"/>
                  </a:cubicBezTo>
                  <a:cubicBezTo>
                    <a:pt x="332" y="429"/>
                    <a:pt x="429" y="333"/>
                    <a:pt x="429" y="214"/>
                  </a:cubicBezTo>
                  <a:cubicBezTo>
                    <a:pt x="429" y="96"/>
                    <a:pt x="332" y="1"/>
                    <a:pt x="2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35;p60">
              <a:extLst>
                <a:ext uri="{FF2B5EF4-FFF2-40B4-BE49-F238E27FC236}">
                  <a16:creationId xmlns:a16="http://schemas.microsoft.com/office/drawing/2014/main" id="{6540650C-56CA-4DB3-F866-D90319EA4F0E}"/>
                </a:ext>
              </a:extLst>
            </p:cNvPr>
            <p:cNvSpPr/>
            <p:nvPr/>
          </p:nvSpPr>
          <p:spPr>
            <a:xfrm>
              <a:off x="3009900" y="1931975"/>
              <a:ext cx="10725" cy="10725"/>
            </a:xfrm>
            <a:custGeom>
              <a:avLst/>
              <a:gdLst/>
              <a:ahLst/>
              <a:cxnLst/>
              <a:rect l="l" t="t" r="r" b="b"/>
              <a:pathLst>
                <a:path w="429" h="429" extrusionOk="0">
                  <a:moveTo>
                    <a:pt x="215" y="1"/>
                  </a:moveTo>
                  <a:cubicBezTo>
                    <a:pt x="95" y="1"/>
                    <a:pt x="0" y="96"/>
                    <a:pt x="0" y="216"/>
                  </a:cubicBezTo>
                  <a:cubicBezTo>
                    <a:pt x="0" y="334"/>
                    <a:pt x="95" y="429"/>
                    <a:pt x="215" y="429"/>
                  </a:cubicBezTo>
                  <a:cubicBezTo>
                    <a:pt x="334" y="429"/>
                    <a:pt x="429" y="334"/>
                    <a:pt x="429" y="216"/>
                  </a:cubicBezTo>
                  <a:cubicBezTo>
                    <a:pt x="429" y="96"/>
                    <a:pt x="334" y="1"/>
                    <a:pt x="2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36;p60">
              <a:extLst>
                <a:ext uri="{FF2B5EF4-FFF2-40B4-BE49-F238E27FC236}">
                  <a16:creationId xmlns:a16="http://schemas.microsoft.com/office/drawing/2014/main" id="{DF40CCB5-F2F0-445D-FCD5-53104E3E8AF8}"/>
                </a:ext>
              </a:extLst>
            </p:cNvPr>
            <p:cNvSpPr/>
            <p:nvPr/>
          </p:nvSpPr>
          <p:spPr>
            <a:xfrm>
              <a:off x="3009900" y="1962325"/>
              <a:ext cx="10725" cy="10725"/>
            </a:xfrm>
            <a:custGeom>
              <a:avLst/>
              <a:gdLst/>
              <a:ahLst/>
              <a:cxnLst/>
              <a:rect l="l" t="t" r="r" b="b"/>
              <a:pathLst>
                <a:path w="429" h="429" extrusionOk="0">
                  <a:moveTo>
                    <a:pt x="215" y="0"/>
                  </a:moveTo>
                  <a:cubicBezTo>
                    <a:pt x="95" y="0"/>
                    <a:pt x="0" y="95"/>
                    <a:pt x="0" y="213"/>
                  </a:cubicBezTo>
                  <a:cubicBezTo>
                    <a:pt x="0" y="332"/>
                    <a:pt x="95" y="428"/>
                    <a:pt x="215" y="428"/>
                  </a:cubicBezTo>
                  <a:cubicBezTo>
                    <a:pt x="334" y="428"/>
                    <a:pt x="429" y="332"/>
                    <a:pt x="429" y="213"/>
                  </a:cubicBezTo>
                  <a:cubicBezTo>
                    <a:pt x="429" y="95"/>
                    <a:pt x="334" y="0"/>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37;p60">
              <a:extLst>
                <a:ext uri="{FF2B5EF4-FFF2-40B4-BE49-F238E27FC236}">
                  <a16:creationId xmlns:a16="http://schemas.microsoft.com/office/drawing/2014/main" id="{F6D9340D-D006-F56A-2F1D-80ABC580C596}"/>
                </a:ext>
              </a:extLst>
            </p:cNvPr>
            <p:cNvSpPr/>
            <p:nvPr/>
          </p:nvSpPr>
          <p:spPr>
            <a:xfrm>
              <a:off x="2975750" y="1933525"/>
              <a:ext cx="10725" cy="10750"/>
            </a:xfrm>
            <a:custGeom>
              <a:avLst/>
              <a:gdLst/>
              <a:ahLst/>
              <a:cxnLst/>
              <a:rect l="l" t="t" r="r" b="b"/>
              <a:pathLst>
                <a:path w="429" h="430" extrusionOk="0">
                  <a:moveTo>
                    <a:pt x="214" y="1"/>
                  </a:moveTo>
                  <a:cubicBezTo>
                    <a:pt x="95" y="1"/>
                    <a:pt x="0" y="96"/>
                    <a:pt x="0" y="216"/>
                  </a:cubicBezTo>
                  <a:cubicBezTo>
                    <a:pt x="0" y="334"/>
                    <a:pt x="95" y="429"/>
                    <a:pt x="214" y="429"/>
                  </a:cubicBezTo>
                  <a:cubicBezTo>
                    <a:pt x="332" y="429"/>
                    <a:pt x="429" y="334"/>
                    <a:pt x="429" y="216"/>
                  </a:cubicBezTo>
                  <a:cubicBezTo>
                    <a:pt x="429" y="96"/>
                    <a:pt x="332" y="1"/>
                    <a:pt x="2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38;p60">
              <a:extLst>
                <a:ext uri="{FF2B5EF4-FFF2-40B4-BE49-F238E27FC236}">
                  <a16:creationId xmlns:a16="http://schemas.microsoft.com/office/drawing/2014/main" id="{BA46E94C-1C7F-7142-F10B-AAA9CA2EEA9F}"/>
                </a:ext>
              </a:extLst>
            </p:cNvPr>
            <p:cNvSpPr/>
            <p:nvPr/>
          </p:nvSpPr>
          <p:spPr>
            <a:xfrm>
              <a:off x="3033300" y="1940550"/>
              <a:ext cx="10075" cy="44950"/>
            </a:xfrm>
            <a:custGeom>
              <a:avLst/>
              <a:gdLst/>
              <a:ahLst/>
              <a:cxnLst/>
              <a:rect l="l" t="t" r="r" b="b"/>
              <a:pathLst>
                <a:path w="403" h="1798" extrusionOk="0">
                  <a:moveTo>
                    <a:pt x="201" y="0"/>
                  </a:moveTo>
                  <a:cubicBezTo>
                    <a:pt x="91" y="0"/>
                    <a:pt x="1" y="91"/>
                    <a:pt x="1" y="201"/>
                  </a:cubicBezTo>
                  <a:lnTo>
                    <a:pt x="1" y="1597"/>
                  </a:lnTo>
                  <a:cubicBezTo>
                    <a:pt x="1" y="1707"/>
                    <a:pt x="91" y="1798"/>
                    <a:pt x="201" y="1798"/>
                  </a:cubicBezTo>
                  <a:cubicBezTo>
                    <a:pt x="312" y="1798"/>
                    <a:pt x="402" y="1707"/>
                    <a:pt x="402" y="1597"/>
                  </a:cubicBezTo>
                  <a:lnTo>
                    <a:pt x="402" y="201"/>
                  </a:lnTo>
                  <a:cubicBezTo>
                    <a:pt x="402" y="91"/>
                    <a:pt x="312" y="0"/>
                    <a:pt x="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39;p60">
              <a:extLst>
                <a:ext uri="{FF2B5EF4-FFF2-40B4-BE49-F238E27FC236}">
                  <a16:creationId xmlns:a16="http://schemas.microsoft.com/office/drawing/2014/main" id="{A7D992B5-A5DC-2E11-7FFA-5DA784853D8D}"/>
                </a:ext>
              </a:extLst>
            </p:cNvPr>
            <p:cNvSpPr/>
            <p:nvPr/>
          </p:nvSpPr>
          <p:spPr>
            <a:xfrm>
              <a:off x="2858350" y="1643975"/>
              <a:ext cx="185050" cy="252950"/>
            </a:xfrm>
            <a:custGeom>
              <a:avLst/>
              <a:gdLst/>
              <a:ahLst/>
              <a:cxnLst/>
              <a:rect l="l" t="t" r="r" b="b"/>
              <a:pathLst>
                <a:path w="7402" h="10118" extrusionOk="0">
                  <a:moveTo>
                    <a:pt x="3950" y="1"/>
                  </a:moveTo>
                  <a:cubicBezTo>
                    <a:pt x="3481" y="1"/>
                    <a:pt x="3100" y="382"/>
                    <a:pt x="3100" y="851"/>
                  </a:cubicBezTo>
                  <a:lnTo>
                    <a:pt x="3100" y="1268"/>
                  </a:lnTo>
                  <a:cubicBezTo>
                    <a:pt x="2969" y="1186"/>
                    <a:pt x="2815" y="1139"/>
                    <a:pt x="2650" y="1139"/>
                  </a:cubicBezTo>
                  <a:cubicBezTo>
                    <a:pt x="2181" y="1139"/>
                    <a:pt x="1799" y="1521"/>
                    <a:pt x="1799" y="1990"/>
                  </a:cubicBezTo>
                  <a:lnTo>
                    <a:pt x="1799" y="5318"/>
                  </a:lnTo>
                  <a:lnTo>
                    <a:pt x="1724" y="5173"/>
                  </a:lnTo>
                  <a:cubicBezTo>
                    <a:pt x="1620" y="4971"/>
                    <a:pt x="1444" y="4823"/>
                    <a:pt x="1226" y="4754"/>
                  </a:cubicBezTo>
                  <a:cubicBezTo>
                    <a:pt x="1142" y="4728"/>
                    <a:pt x="1055" y="4715"/>
                    <a:pt x="970" y="4715"/>
                  </a:cubicBezTo>
                  <a:cubicBezTo>
                    <a:pt x="835" y="4715"/>
                    <a:pt x="702" y="4747"/>
                    <a:pt x="578" y="4812"/>
                  </a:cubicBezTo>
                  <a:cubicBezTo>
                    <a:pt x="161" y="5027"/>
                    <a:pt x="0" y="5541"/>
                    <a:pt x="215" y="5958"/>
                  </a:cubicBezTo>
                  <a:lnTo>
                    <a:pt x="1799" y="9010"/>
                  </a:lnTo>
                  <a:lnTo>
                    <a:pt x="1799" y="9916"/>
                  </a:lnTo>
                  <a:cubicBezTo>
                    <a:pt x="1799" y="10027"/>
                    <a:pt x="1888" y="10117"/>
                    <a:pt x="1999" y="10117"/>
                  </a:cubicBezTo>
                  <a:cubicBezTo>
                    <a:pt x="2111" y="10117"/>
                    <a:pt x="2199" y="10027"/>
                    <a:pt x="2199" y="9916"/>
                  </a:cubicBezTo>
                  <a:lnTo>
                    <a:pt x="2199" y="8960"/>
                  </a:lnTo>
                  <a:cubicBezTo>
                    <a:pt x="2199" y="8929"/>
                    <a:pt x="2192" y="8896"/>
                    <a:pt x="2176" y="8870"/>
                  </a:cubicBezTo>
                  <a:lnTo>
                    <a:pt x="570" y="5773"/>
                  </a:lnTo>
                  <a:cubicBezTo>
                    <a:pt x="455" y="5553"/>
                    <a:pt x="542" y="5281"/>
                    <a:pt x="763" y="5167"/>
                  </a:cubicBezTo>
                  <a:cubicBezTo>
                    <a:pt x="827" y="5134"/>
                    <a:pt x="897" y="5117"/>
                    <a:pt x="968" y="5117"/>
                  </a:cubicBezTo>
                  <a:cubicBezTo>
                    <a:pt x="1014" y="5117"/>
                    <a:pt x="1061" y="5124"/>
                    <a:pt x="1106" y="5139"/>
                  </a:cubicBezTo>
                  <a:cubicBezTo>
                    <a:pt x="1220" y="5175"/>
                    <a:pt x="1313" y="5253"/>
                    <a:pt x="1368" y="5360"/>
                  </a:cubicBezTo>
                  <a:lnTo>
                    <a:pt x="1819" y="6231"/>
                  </a:lnTo>
                  <a:cubicBezTo>
                    <a:pt x="1855" y="6297"/>
                    <a:pt x="1924" y="6338"/>
                    <a:pt x="1997" y="6338"/>
                  </a:cubicBezTo>
                  <a:cubicBezTo>
                    <a:pt x="2013" y="6338"/>
                    <a:pt x="2029" y="6336"/>
                    <a:pt x="2045" y="6332"/>
                  </a:cubicBezTo>
                  <a:cubicBezTo>
                    <a:pt x="2136" y="6310"/>
                    <a:pt x="2198" y="6231"/>
                    <a:pt x="2198" y="6138"/>
                  </a:cubicBezTo>
                  <a:lnTo>
                    <a:pt x="2198" y="1990"/>
                  </a:lnTo>
                  <a:cubicBezTo>
                    <a:pt x="2198" y="1743"/>
                    <a:pt x="2400" y="1541"/>
                    <a:pt x="2648" y="1541"/>
                  </a:cubicBezTo>
                  <a:cubicBezTo>
                    <a:pt x="2899" y="1541"/>
                    <a:pt x="3100" y="1743"/>
                    <a:pt x="3100" y="1990"/>
                  </a:cubicBezTo>
                  <a:lnTo>
                    <a:pt x="3100" y="6268"/>
                  </a:lnTo>
                  <a:cubicBezTo>
                    <a:pt x="3100" y="6379"/>
                    <a:pt x="3189" y="6468"/>
                    <a:pt x="3299" y="6468"/>
                  </a:cubicBezTo>
                  <a:cubicBezTo>
                    <a:pt x="3411" y="6468"/>
                    <a:pt x="3500" y="6379"/>
                    <a:pt x="3500" y="6268"/>
                  </a:cubicBezTo>
                  <a:lnTo>
                    <a:pt x="3500" y="851"/>
                  </a:lnTo>
                  <a:cubicBezTo>
                    <a:pt x="3500" y="603"/>
                    <a:pt x="3703" y="401"/>
                    <a:pt x="3950" y="401"/>
                  </a:cubicBezTo>
                  <a:cubicBezTo>
                    <a:pt x="4198" y="401"/>
                    <a:pt x="4400" y="603"/>
                    <a:pt x="4400" y="851"/>
                  </a:cubicBezTo>
                  <a:lnTo>
                    <a:pt x="4400" y="6268"/>
                  </a:lnTo>
                  <a:cubicBezTo>
                    <a:pt x="4400" y="6379"/>
                    <a:pt x="4489" y="6468"/>
                    <a:pt x="4600" y="6468"/>
                  </a:cubicBezTo>
                  <a:cubicBezTo>
                    <a:pt x="4712" y="6468"/>
                    <a:pt x="4801" y="6379"/>
                    <a:pt x="4801" y="6268"/>
                  </a:cubicBezTo>
                  <a:lnTo>
                    <a:pt x="4801" y="1667"/>
                  </a:lnTo>
                  <a:lnTo>
                    <a:pt x="4801" y="1666"/>
                  </a:lnTo>
                  <a:cubicBezTo>
                    <a:pt x="4801" y="1418"/>
                    <a:pt x="5003" y="1215"/>
                    <a:pt x="5251" y="1215"/>
                  </a:cubicBezTo>
                  <a:cubicBezTo>
                    <a:pt x="5499" y="1215"/>
                    <a:pt x="5701" y="1418"/>
                    <a:pt x="5701" y="1666"/>
                  </a:cubicBezTo>
                  <a:lnTo>
                    <a:pt x="5701" y="6268"/>
                  </a:lnTo>
                  <a:cubicBezTo>
                    <a:pt x="5701" y="6379"/>
                    <a:pt x="5790" y="6468"/>
                    <a:pt x="5900" y="6468"/>
                  </a:cubicBezTo>
                  <a:cubicBezTo>
                    <a:pt x="6013" y="6468"/>
                    <a:pt x="6101" y="6379"/>
                    <a:pt x="6101" y="6268"/>
                  </a:cubicBezTo>
                  <a:lnTo>
                    <a:pt x="6101" y="2829"/>
                  </a:lnTo>
                  <a:cubicBezTo>
                    <a:pt x="6101" y="2581"/>
                    <a:pt x="6304" y="2379"/>
                    <a:pt x="6551" y="2379"/>
                  </a:cubicBezTo>
                  <a:cubicBezTo>
                    <a:pt x="6799" y="2379"/>
                    <a:pt x="7002" y="2581"/>
                    <a:pt x="7002" y="2829"/>
                  </a:cubicBezTo>
                  <a:lnTo>
                    <a:pt x="7002" y="4373"/>
                  </a:lnTo>
                  <a:cubicBezTo>
                    <a:pt x="7002" y="4485"/>
                    <a:pt x="7090" y="4574"/>
                    <a:pt x="7201" y="4574"/>
                  </a:cubicBezTo>
                  <a:cubicBezTo>
                    <a:pt x="7313" y="4574"/>
                    <a:pt x="7402" y="4485"/>
                    <a:pt x="7402" y="4373"/>
                  </a:cubicBezTo>
                  <a:lnTo>
                    <a:pt x="7402" y="2829"/>
                  </a:lnTo>
                  <a:cubicBezTo>
                    <a:pt x="7402" y="2360"/>
                    <a:pt x="7020" y="1979"/>
                    <a:pt x="6551" y="1979"/>
                  </a:cubicBezTo>
                  <a:cubicBezTo>
                    <a:pt x="6386" y="1979"/>
                    <a:pt x="6232" y="2025"/>
                    <a:pt x="6101" y="2106"/>
                  </a:cubicBezTo>
                  <a:lnTo>
                    <a:pt x="6101" y="1662"/>
                  </a:lnTo>
                  <a:cubicBezTo>
                    <a:pt x="6101" y="1194"/>
                    <a:pt x="5720" y="814"/>
                    <a:pt x="5251" y="814"/>
                  </a:cubicBezTo>
                  <a:cubicBezTo>
                    <a:pt x="5086" y="814"/>
                    <a:pt x="4932" y="860"/>
                    <a:pt x="4801" y="943"/>
                  </a:cubicBezTo>
                  <a:lnTo>
                    <a:pt x="4801" y="851"/>
                  </a:lnTo>
                  <a:cubicBezTo>
                    <a:pt x="4801" y="382"/>
                    <a:pt x="4419" y="1"/>
                    <a:pt x="39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0;p60">
              <a:extLst>
                <a:ext uri="{FF2B5EF4-FFF2-40B4-BE49-F238E27FC236}">
                  <a16:creationId xmlns:a16="http://schemas.microsoft.com/office/drawing/2014/main" id="{4143FF92-51E9-CFA0-5A6C-73515530C428}"/>
                </a:ext>
              </a:extLst>
            </p:cNvPr>
            <p:cNvSpPr/>
            <p:nvPr/>
          </p:nvSpPr>
          <p:spPr>
            <a:xfrm>
              <a:off x="2903350" y="1910675"/>
              <a:ext cx="10050" cy="74825"/>
            </a:xfrm>
            <a:custGeom>
              <a:avLst/>
              <a:gdLst/>
              <a:ahLst/>
              <a:cxnLst/>
              <a:rect l="l" t="t" r="r" b="b"/>
              <a:pathLst>
                <a:path w="402" h="2993" extrusionOk="0">
                  <a:moveTo>
                    <a:pt x="202" y="1"/>
                  </a:moveTo>
                  <a:cubicBezTo>
                    <a:pt x="90" y="1"/>
                    <a:pt x="1" y="89"/>
                    <a:pt x="1" y="200"/>
                  </a:cubicBezTo>
                  <a:lnTo>
                    <a:pt x="1" y="2792"/>
                  </a:lnTo>
                  <a:cubicBezTo>
                    <a:pt x="1" y="2902"/>
                    <a:pt x="90" y="2993"/>
                    <a:pt x="202" y="2993"/>
                  </a:cubicBezTo>
                  <a:cubicBezTo>
                    <a:pt x="312" y="2993"/>
                    <a:pt x="401" y="2902"/>
                    <a:pt x="401" y="2792"/>
                  </a:cubicBezTo>
                  <a:lnTo>
                    <a:pt x="401" y="200"/>
                  </a:lnTo>
                  <a:cubicBezTo>
                    <a:pt x="399" y="89"/>
                    <a:pt x="311" y="1"/>
                    <a:pt x="2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41;p60">
              <a:extLst>
                <a:ext uri="{FF2B5EF4-FFF2-40B4-BE49-F238E27FC236}">
                  <a16:creationId xmlns:a16="http://schemas.microsoft.com/office/drawing/2014/main" id="{C0C8D230-C298-31C0-D6A0-3E4A7028F524}"/>
                </a:ext>
              </a:extLst>
            </p:cNvPr>
            <p:cNvSpPr/>
            <p:nvPr/>
          </p:nvSpPr>
          <p:spPr>
            <a:xfrm>
              <a:off x="2928700" y="1771700"/>
              <a:ext cx="243725" cy="213700"/>
            </a:xfrm>
            <a:custGeom>
              <a:avLst/>
              <a:gdLst/>
              <a:ahLst/>
              <a:cxnLst/>
              <a:rect l="l" t="t" r="r" b="b"/>
              <a:pathLst>
                <a:path w="9749" h="8548" extrusionOk="0">
                  <a:moveTo>
                    <a:pt x="6812" y="749"/>
                  </a:moveTo>
                  <a:cubicBezTo>
                    <a:pt x="7012" y="749"/>
                    <a:pt x="7215" y="774"/>
                    <a:pt x="7417" y="826"/>
                  </a:cubicBezTo>
                  <a:cubicBezTo>
                    <a:pt x="8047" y="988"/>
                    <a:pt x="8577" y="1385"/>
                    <a:pt x="8909" y="1943"/>
                  </a:cubicBezTo>
                  <a:cubicBezTo>
                    <a:pt x="9239" y="2504"/>
                    <a:pt x="9332" y="3161"/>
                    <a:pt x="9172" y="3789"/>
                  </a:cubicBezTo>
                  <a:cubicBezTo>
                    <a:pt x="9010" y="4419"/>
                    <a:pt x="8613" y="4949"/>
                    <a:pt x="8054" y="5281"/>
                  </a:cubicBezTo>
                  <a:cubicBezTo>
                    <a:pt x="7674" y="5505"/>
                    <a:pt x="7250" y="5620"/>
                    <a:pt x="6819" y="5620"/>
                  </a:cubicBezTo>
                  <a:cubicBezTo>
                    <a:pt x="6615" y="5620"/>
                    <a:pt x="6410" y="5594"/>
                    <a:pt x="6208" y="5542"/>
                  </a:cubicBezTo>
                  <a:cubicBezTo>
                    <a:pt x="5725" y="5421"/>
                    <a:pt x="5298" y="5156"/>
                    <a:pt x="4974" y="4781"/>
                  </a:cubicBezTo>
                  <a:cubicBezTo>
                    <a:pt x="4935" y="4736"/>
                    <a:pt x="4881" y="4712"/>
                    <a:pt x="4822" y="4712"/>
                  </a:cubicBezTo>
                  <a:lnTo>
                    <a:pt x="4814" y="4712"/>
                  </a:lnTo>
                  <a:lnTo>
                    <a:pt x="4164" y="4736"/>
                  </a:lnTo>
                  <a:lnTo>
                    <a:pt x="4164" y="4736"/>
                  </a:lnTo>
                  <a:lnTo>
                    <a:pt x="4507" y="4197"/>
                  </a:lnTo>
                  <a:cubicBezTo>
                    <a:pt x="4540" y="4144"/>
                    <a:pt x="4547" y="4080"/>
                    <a:pt x="4526" y="4021"/>
                  </a:cubicBezTo>
                  <a:cubicBezTo>
                    <a:pt x="4356" y="3557"/>
                    <a:pt x="4331" y="3061"/>
                    <a:pt x="4454" y="2580"/>
                  </a:cubicBezTo>
                  <a:cubicBezTo>
                    <a:pt x="4736" y="1481"/>
                    <a:pt x="5727" y="749"/>
                    <a:pt x="6812" y="749"/>
                  </a:cubicBezTo>
                  <a:close/>
                  <a:moveTo>
                    <a:pt x="4385" y="0"/>
                  </a:moveTo>
                  <a:cubicBezTo>
                    <a:pt x="4275" y="0"/>
                    <a:pt x="4185" y="89"/>
                    <a:pt x="4185" y="201"/>
                  </a:cubicBezTo>
                  <a:lnTo>
                    <a:pt x="4185" y="2120"/>
                  </a:lnTo>
                  <a:cubicBezTo>
                    <a:pt x="4138" y="2237"/>
                    <a:pt x="4097" y="2359"/>
                    <a:pt x="4066" y="2483"/>
                  </a:cubicBezTo>
                  <a:cubicBezTo>
                    <a:pt x="4044" y="2571"/>
                    <a:pt x="4026" y="2658"/>
                    <a:pt x="4012" y="2745"/>
                  </a:cubicBezTo>
                  <a:cubicBezTo>
                    <a:pt x="3646" y="2865"/>
                    <a:pt x="3197" y="3119"/>
                    <a:pt x="2907" y="3676"/>
                  </a:cubicBezTo>
                  <a:cubicBezTo>
                    <a:pt x="2392" y="4666"/>
                    <a:pt x="1970" y="4745"/>
                    <a:pt x="1505" y="4745"/>
                  </a:cubicBezTo>
                  <a:cubicBezTo>
                    <a:pt x="1007" y="4745"/>
                    <a:pt x="607" y="4895"/>
                    <a:pt x="348" y="5181"/>
                  </a:cubicBezTo>
                  <a:cubicBezTo>
                    <a:pt x="108" y="5446"/>
                    <a:pt x="1" y="5809"/>
                    <a:pt x="41" y="6229"/>
                  </a:cubicBezTo>
                  <a:cubicBezTo>
                    <a:pt x="110" y="6949"/>
                    <a:pt x="691" y="7390"/>
                    <a:pt x="1762" y="7535"/>
                  </a:cubicBezTo>
                  <a:cubicBezTo>
                    <a:pt x="2286" y="7608"/>
                    <a:pt x="2552" y="7779"/>
                    <a:pt x="2552" y="8047"/>
                  </a:cubicBezTo>
                  <a:cubicBezTo>
                    <a:pt x="2552" y="8109"/>
                    <a:pt x="2530" y="8170"/>
                    <a:pt x="2485" y="8226"/>
                  </a:cubicBezTo>
                  <a:cubicBezTo>
                    <a:pt x="2420" y="8313"/>
                    <a:pt x="2435" y="8441"/>
                    <a:pt x="2523" y="8507"/>
                  </a:cubicBezTo>
                  <a:cubicBezTo>
                    <a:pt x="2558" y="8535"/>
                    <a:pt x="2602" y="8547"/>
                    <a:pt x="2642" y="8547"/>
                  </a:cubicBezTo>
                  <a:cubicBezTo>
                    <a:pt x="2703" y="8547"/>
                    <a:pt x="2764" y="8521"/>
                    <a:pt x="2803" y="8469"/>
                  </a:cubicBezTo>
                  <a:cubicBezTo>
                    <a:pt x="2899" y="8342"/>
                    <a:pt x="2951" y="8200"/>
                    <a:pt x="2951" y="8047"/>
                  </a:cubicBezTo>
                  <a:cubicBezTo>
                    <a:pt x="2951" y="7703"/>
                    <a:pt x="2753" y="7267"/>
                    <a:pt x="1815" y="7137"/>
                  </a:cubicBezTo>
                  <a:cubicBezTo>
                    <a:pt x="938" y="7018"/>
                    <a:pt x="488" y="6708"/>
                    <a:pt x="438" y="6190"/>
                  </a:cubicBezTo>
                  <a:cubicBezTo>
                    <a:pt x="410" y="5884"/>
                    <a:pt x="480" y="5627"/>
                    <a:pt x="641" y="5451"/>
                  </a:cubicBezTo>
                  <a:cubicBezTo>
                    <a:pt x="822" y="5251"/>
                    <a:pt x="1121" y="5144"/>
                    <a:pt x="1504" y="5144"/>
                  </a:cubicBezTo>
                  <a:cubicBezTo>
                    <a:pt x="1769" y="5144"/>
                    <a:pt x="2082" y="5117"/>
                    <a:pt x="2399" y="4916"/>
                  </a:cubicBezTo>
                  <a:cubicBezTo>
                    <a:pt x="2711" y="4720"/>
                    <a:pt x="2991" y="4376"/>
                    <a:pt x="3259" y="3859"/>
                  </a:cubicBezTo>
                  <a:cubicBezTo>
                    <a:pt x="3423" y="3546"/>
                    <a:pt x="3663" y="3320"/>
                    <a:pt x="3974" y="3184"/>
                  </a:cubicBezTo>
                  <a:cubicBezTo>
                    <a:pt x="3974" y="3480"/>
                    <a:pt x="4021" y="3776"/>
                    <a:pt x="4114" y="4061"/>
                  </a:cubicBezTo>
                  <a:lnTo>
                    <a:pt x="3621" y="4840"/>
                  </a:lnTo>
                  <a:cubicBezTo>
                    <a:pt x="3582" y="4902"/>
                    <a:pt x="3579" y="4983"/>
                    <a:pt x="3616" y="5047"/>
                  </a:cubicBezTo>
                  <a:cubicBezTo>
                    <a:pt x="3653" y="5110"/>
                    <a:pt x="3721" y="5148"/>
                    <a:pt x="3794" y="5148"/>
                  </a:cubicBezTo>
                  <a:cubicBezTo>
                    <a:pt x="3795" y="5148"/>
                    <a:pt x="3797" y="5148"/>
                    <a:pt x="3798" y="5148"/>
                  </a:cubicBezTo>
                  <a:lnTo>
                    <a:pt x="4185" y="5134"/>
                  </a:lnTo>
                  <a:lnTo>
                    <a:pt x="4185" y="6019"/>
                  </a:lnTo>
                  <a:cubicBezTo>
                    <a:pt x="4185" y="6130"/>
                    <a:pt x="4275" y="6218"/>
                    <a:pt x="4385" y="6218"/>
                  </a:cubicBezTo>
                  <a:cubicBezTo>
                    <a:pt x="4496" y="6218"/>
                    <a:pt x="4586" y="6130"/>
                    <a:pt x="4586" y="6019"/>
                  </a:cubicBezTo>
                  <a:lnTo>
                    <a:pt x="4586" y="5120"/>
                  </a:lnTo>
                  <a:lnTo>
                    <a:pt x="4736" y="5116"/>
                  </a:lnTo>
                  <a:cubicBezTo>
                    <a:pt x="5105" y="5514"/>
                    <a:pt x="5579" y="5795"/>
                    <a:pt x="6108" y="5930"/>
                  </a:cubicBezTo>
                  <a:cubicBezTo>
                    <a:pt x="6345" y="5991"/>
                    <a:pt x="6582" y="6021"/>
                    <a:pt x="6817" y="6021"/>
                  </a:cubicBezTo>
                  <a:cubicBezTo>
                    <a:pt x="7320" y="6021"/>
                    <a:pt x="7814" y="5887"/>
                    <a:pt x="8256" y="5623"/>
                  </a:cubicBezTo>
                  <a:cubicBezTo>
                    <a:pt x="8909" y="5237"/>
                    <a:pt x="9370" y="4620"/>
                    <a:pt x="9558" y="3887"/>
                  </a:cubicBezTo>
                  <a:cubicBezTo>
                    <a:pt x="9748" y="3155"/>
                    <a:pt x="9639" y="2393"/>
                    <a:pt x="9253" y="1740"/>
                  </a:cubicBezTo>
                  <a:cubicBezTo>
                    <a:pt x="8868" y="1089"/>
                    <a:pt x="8250" y="627"/>
                    <a:pt x="7516" y="438"/>
                  </a:cubicBezTo>
                  <a:cubicBezTo>
                    <a:pt x="7281" y="378"/>
                    <a:pt x="7046" y="349"/>
                    <a:pt x="6814" y="349"/>
                  </a:cubicBezTo>
                  <a:cubicBezTo>
                    <a:pt x="5940" y="349"/>
                    <a:pt x="5118" y="757"/>
                    <a:pt x="4586" y="1432"/>
                  </a:cubicBezTo>
                  <a:lnTo>
                    <a:pt x="4586" y="201"/>
                  </a:lnTo>
                  <a:cubicBezTo>
                    <a:pt x="4586" y="89"/>
                    <a:pt x="4496" y="0"/>
                    <a:pt x="43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42;p60">
              <a:extLst>
                <a:ext uri="{FF2B5EF4-FFF2-40B4-BE49-F238E27FC236}">
                  <a16:creationId xmlns:a16="http://schemas.microsoft.com/office/drawing/2014/main" id="{BAE1EB92-A090-EA57-1BBD-54F0C969B0D1}"/>
                </a:ext>
              </a:extLst>
            </p:cNvPr>
            <p:cNvSpPr/>
            <p:nvPr/>
          </p:nvSpPr>
          <p:spPr>
            <a:xfrm>
              <a:off x="3045575" y="1797875"/>
              <a:ext cx="106900" cy="106900"/>
            </a:xfrm>
            <a:custGeom>
              <a:avLst/>
              <a:gdLst/>
              <a:ahLst/>
              <a:cxnLst/>
              <a:rect l="l" t="t" r="r" b="b"/>
              <a:pathLst>
                <a:path w="4276" h="4276" extrusionOk="0">
                  <a:moveTo>
                    <a:pt x="2139" y="399"/>
                  </a:moveTo>
                  <a:cubicBezTo>
                    <a:pt x="3097" y="399"/>
                    <a:pt x="3877" y="1178"/>
                    <a:pt x="3877" y="2139"/>
                  </a:cubicBezTo>
                  <a:cubicBezTo>
                    <a:pt x="3876" y="3097"/>
                    <a:pt x="3097" y="3877"/>
                    <a:pt x="2139" y="3877"/>
                  </a:cubicBezTo>
                  <a:cubicBezTo>
                    <a:pt x="1181" y="3877"/>
                    <a:pt x="400" y="3098"/>
                    <a:pt x="400" y="2139"/>
                  </a:cubicBezTo>
                  <a:cubicBezTo>
                    <a:pt x="400" y="1181"/>
                    <a:pt x="1179" y="399"/>
                    <a:pt x="2139" y="399"/>
                  </a:cubicBezTo>
                  <a:close/>
                  <a:moveTo>
                    <a:pt x="2139" y="0"/>
                  </a:moveTo>
                  <a:cubicBezTo>
                    <a:pt x="958" y="0"/>
                    <a:pt x="0" y="961"/>
                    <a:pt x="0" y="2139"/>
                  </a:cubicBezTo>
                  <a:cubicBezTo>
                    <a:pt x="0" y="3318"/>
                    <a:pt x="961" y="4276"/>
                    <a:pt x="2139" y="4276"/>
                  </a:cubicBezTo>
                  <a:cubicBezTo>
                    <a:pt x="3318" y="4276"/>
                    <a:pt x="4276" y="3316"/>
                    <a:pt x="4276" y="2139"/>
                  </a:cubicBezTo>
                  <a:cubicBezTo>
                    <a:pt x="4276" y="958"/>
                    <a:pt x="3316" y="0"/>
                    <a:pt x="21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43;p60">
              <a:extLst>
                <a:ext uri="{FF2B5EF4-FFF2-40B4-BE49-F238E27FC236}">
                  <a16:creationId xmlns:a16="http://schemas.microsoft.com/office/drawing/2014/main" id="{78E1FC48-7ACA-6271-6652-FD4FF012A9AE}"/>
                </a:ext>
              </a:extLst>
            </p:cNvPr>
            <p:cNvSpPr/>
            <p:nvPr/>
          </p:nvSpPr>
          <p:spPr>
            <a:xfrm>
              <a:off x="3085550" y="1814800"/>
              <a:ext cx="30100" cy="30125"/>
            </a:xfrm>
            <a:custGeom>
              <a:avLst/>
              <a:gdLst/>
              <a:ahLst/>
              <a:cxnLst/>
              <a:rect l="l" t="t" r="r" b="b"/>
              <a:pathLst>
                <a:path w="1204" h="1205" extrusionOk="0">
                  <a:moveTo>
                    <a:pt x="601" y="401"/>
                  </a:moveTo>
                  <a:cubicBezTo>
                    <a:pt x="711" y="401"/>
                    <a:pt x="801" y="491"/>
                    <a:pt x="801" y="604"/>
                  </a:cubicBezTo>
                  <a:cubicBezTo>
                    <a:pt x="801" y="714"/>
                    <a:pt x="711" y="806"/>
                    <a:pt x="601" y="806"/>
                  </a:cubicBezTo>
                  <a:cubicBezTo>
                    <a:pt x="488" y="806"/>
                    <a:pt x="398" y="716"/>
                    <a:pt x="398" y="604"/>
                  </a:cubicBezTo>
                  <a:cubicBezTo>
                    <a:pt x="398" y="491"/>
                    <a:pt x="488" y="401"/>
                    <a:pt x="601" y="401"/>
                  </a:cubicBezTo>
                  <a:close/>
                  <a:moveTo>
                    <a:pt x="602" y="1"/>
                  </a:moveTo>
                  <a:cubicBezTo>
                    <a:pt x="270" y="1"/>
                    <a:pt x="1" y="272"/>
                    <a:pt x="1" y="604"/>
                  </a:cubicBezTo>
                  <a:cubicBezTo>
                    <a:pt x="1" y="934"/>
                    <a:pt x="270" y="1205"/>
                    <a:pt x="602" y="1205"/>
                  </a:cubicBezTo>
                  <a:cubicBezTo>
                    <a:pt x="932" y="1205"/>
                    <a:pt x="1203" y="935"/>
                    <a:pt x="1203" y="604"/>
                  </a:cubicBezTo>
                  <a:cubicBezTo>
                    <a:pt x="1203" y="270"/>
                    <a:pt x="932" y="1"/>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44;p60">
              <a:extLst>
                <a:ext uri="{FF2B5EF4-FFF2-40B4-BE49-F238E27FC236}">
                  <a16:creationId xmlns:a16="http://schemas.microsoft.com/office/drawing/2014/main" id="{E4466061-0D7F-34B4-5CFC-339817FC4F37}"/>
                </a:ext>
              </a:extLst>
            </p:cNvPr>
            <p:cNvSpPr/>
            <p:nvPr/>
          </p:nvSpPr>
          <p:spPr>
            <a:xfrm>
              <a:off x="3100250" y="1849000"/>
              <a:ext cx="30125" cy="30075"/>
            </a:xfrm>
            <a:custGeom>
              <a:avLst/>
              <a:gdLst/>
              <a:ahLst/>
              <a:cxnLst/>
              <a:rect l="l" t="t" r="r" b="b"/>
              <a:pathLst>
                <a:path w="1205" h="1203" extrusionOk="0">
                  <a:moveTo>
                    <a:pt x="601" y="399"/>
                  </a:moveTo>
                  <a:cubicBezTo>
                    <a:pt x="713" y="399"/>
                    <a:pt x="804" y="491"/>
                    <a:pt x="804" y="602"/>
                  </a:cubicBezTo>
                  <a:cubicBezTo>
                    <a:pt x="804" y="715"/>
                    <a:pt x="713" y="804"/>
                    <a:pt x="601" y="804"/>
                  </a:cubicBezTo>
                  <a:cubicBezTo>
                    <a:pt x="491" y="804"/>
                    <a:pt x="399" y="712"/>
                    <a:pt x="399" y="602"/>
                  </a:cubicBezTo>
                  <a:cubicBezTo>
                    <a:pt x="399" y="491"/>
                    <a:pt x="491" y="399"/>
                    <a:pt x="601" y="399"/>
                  </a:cubicBezTo>
                  <a:close/>
                  <a:moveTo>
                    <a:pt x="601" y="0"/>
                  </a:moveTo>
                  <a:cubicBezTo>
                    <a:pt x="268" y="0"/>
                    <a:pt x="0" y="271"/>
                    <a:pt x="0" y="602"/>
                  </a:cubicBezTo>
                  <a:cubicBezTo>
                    <a:pt x="0" y="933"/>
                    <a:pt x="271" y="1203"/>
                    <a:pt x="601" y="1203"/>
                  </a:cubicBezTo>
                  <a:cubicBezTo>
                    <a:pt x="935" y="1203"/>
                    <a:pt x="1203" y="933"/>
                    <a:pt x="1203" y="602"/>
                  </a:cubicBezTo>
                  <a:cubicBezTo>
                    <a:pt x="1204" y="270"/>
                    <a:pt x="935" y="0"/>
                    <a:pt x="6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2045;p60">
              <a:extLst>
                <a:ext uri="{FF2B5EF4-FFF2-40B4-BE49-F238E27FC236}">
                  <a16:creationId xmlns:a16="http://schemas.microsoft.com/office/drawing/2014/main" id="{14B602CC-6BA0-61DD-79D8-252ACB103DFB}"/>
                </a:ext>
              </a:extLst>
            </p:cNvPr>
            <p:cNvSpPr/>
            <p:nvPr/>
          </p:nvSpPr>
          <p:spPr>
            <a:xfrm>
              <a:off x="3064075" y="1844325"/>
              <a:ext cx="30125" cy="30075"/>
            </a:xfrm>
            <a:custGeom>
              <a:avLst/>
              <a:gdLst/>
              <a:ahLst/>
              <a:cxnLst/>
              <a:rect l="l" t="t" r="r" b="b"/>
              <a:pathLst>
                <a:path w="1205" h="1203" extrusionOk="0">
                  <a:moveTo>
                    <a:pt x="603" y="399"/>
                  </a:moveTo>
                  <a:cubicBezTo>
                    <a:pt x="713" y="399"/>
                    <a:pt x="805" y="491"/>
                    <a:pt x="805" y="602"/>
                  </a:cubicBezTo>
                  <a:cubicBezTo>
                    <a:pt x="802" y="712"/>
                    <a:pt x="713" y="804"/>
                    <a:pt x="603" y="804"/>
                  </a:cubicBezTo>
                  <a:cubicBezTo>
                    <a:pt x="491" y="804"/>
                    <a:pt x="400" y="712"/>
                    <a:pt x="400" y="602"/>
                  </a:cubicBezTo>
                  <a:cubicBezTo>
                    <a:pt x="400" y="491"/>
                    <a:pt x="491" y="399"/>
                    <a:pt x="603" y="399"/>
                  </a:cubicBezTo>
                  <a:close/>
                  <a:moveTo>
                    <a:pt x="603" y="0"/>
                  </a:moveTo>
                  <a:cubicBezTo>
                    <a:pt x="269" y="0"/>
                    <a:pt x="0" y="271"/>
                    <a:pt x="0" y="602"/>
                  </a:cubicBezTo>
                  <a:cubicBezTo>
                    <a:pt x="0" y="935"/>
                    <a:pt x="271" y="1203"/>
                    <a:pt x="603" y="1203"/>
                  </a:cubicBezTo>
                  <a:cubicBezTo>
                    <a:pt x="933" y="1203"/>
                    <a:pt x="1204" y="933"/>
                    <a:pt x="1204" y="602"/>
                  </a:cubicBezTo>
                  <a:cubicBezTo>
                    <a:pt x="1204" y="271"/>
                    <a:pt x="933" y="0"/>
                    <a:pt x="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51"/>
          <p:cNvSpPr txBox="1">
            <a:spLocks noGrp="1"/>
          </p:cNvSpPr>
          <p:nvPr>
            <p:ph type="subTitle" idx="13"/>
          </p:nvPr>
        </p:nvSpPr>
        <p:spPr>
          <a:xfrm>
            <a:off x="1377370" y="3452844"/>
            <a:ext cx="2516582"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i="0" dirty="0">
                <a:effectLst/>
                <a:latin typeface="Söhne"/>
              </a:rPr>
              <a:t>4. Continuous Learning and Improvement</a:t>
            </a:r>
            <a:endParaRPr dirty="0"/>
          </a:p>
        </p:txBody>
      </p:sp>
      <p:sp>
        <p:nvSpPr>
          <p:cNvPr id="1848" name="Google Shape;1848;p51"/>
          <p:cNvSpPr txBox="1">
            <a:spLocks noGrp="1"/>
          </p:cNvSpPr>
          <p:nvPr>
            <p:ph type="subTitle" idx="7"/>
          </p:nvPr>
        </p:nvSpPr>
        <p:spPr>
          <a:xfrm>
            <a:off x="829125" y="1189936"/>
            <a:ext cx="21120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i="0" dirty="0">
                <a:effectLst/>
                <a:latin typeface="Catamaran"/>
              </a:rPr>
              <a:t>1. Time-Efficient</a:t>
            </a:r>
            <a:endParaRPr b="1" dirty="0">
              <a:latin typeface="Catamaran"/>
            </a:endParaRPr>
          </a:p>
        </p:txBody>
      </p:sp>
      <p:sp>
        <p:nvSpPr>
          <p:cNvPr id="1849" name="Google Shape;1849;p51"/>
          <p:cNvSpPr txBox="1">
            <a:spLocks noGrp="1"/>
          </p:cNvSpPr>
          <p:nvPr>
            <p:ph type="subTitle" idx="8"/>
          </p:nvPr>
        </p:nvSpPr>
        <p:spPr>
          <a:xfrm>
            <a:off x="3369042" y="1157795"/>
            <a:ext cx="21120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i="0" dirty="0">
                <a:effectLst/>
                <a:latin typeface="Catamaran"/>
              </a:rPr>
              <a:t>2.Cost-Effective</a:t>
            </a:r>
            <a:endParaRPr dirty="0">
              <a:latin typeface="Catamaran"/>
            </a:endParaRPr>
          </a:p>
        </p:txBody>
      </p:sp>
      <p:sp>
        <p:nvSpPr>
          <p:cNvPr id="1850" name="Google Shape;1850;p51"/>
          <p:cNvSpPr txBox="1">
            <a:spLocks noGrp="1"/>
          </p:cNvSpPr>
          <p:nvPr>
            <p:ph type="subTitle" idx="9"/>
          </p:nvPr>
        </p:nvSpPr>
        <p:spPr>
          <a:xfrm>
            <a:off x="6147580" y="1398161"/>
            <a:ext cx="2416756"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3.</a:t>
            </a:r>
            <a:r>
              <a:rPr lang="en-US" b="1" i="0" dirty="0">
                <a:effectLst/>
                <a:latin typeface="Söhne"/>
              </a:rPr>
              <a:t> Improved Diagnostic Accuracy</a:t>
            </a:r>
            <a:endParaRPr b="1" dirty="0"/>
          </a:p>
        </p:txBody>
      </p:sp>
      <p:sp>
        <p:nvSpPr>
          <p:cNvPr id="1851" name="Google Shape;1851;p51"/>
          <p:cNvSpPr txBox="1">
            <a:spLocks noGrp="1"/>
          </p:cNvSpPr>
          <p:nvPr>
            <p:ph type="subTitle" idx="14"/>
          </p:nvPr>
        </p:nvSpPr>
        <p:spPr>
          <a:xfrm>
            <a:off x="4786466" y="3452844"/>
            <a:ext cx="2722227"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i="0" dirty="0">
                <a:effectLst/>
                <a:latin typeface="Söhne"/>
              </a:rPr>
              <a:t>5.Reduced Dependency on Expertise</a:t>
            </a:r>
            <a:endParaRPr dirty="0"/>
          </a:p>
        </p:txBody>
      </p:sp>
      <p:sp>
        <p:nvSpPr>
          <p:cNvPr id="1852" name="Google Shape;1852;p51"/>
          <p:cNvSpPr txBox="1">
            <a:spLocks noGrp="1"/>
          </p:cNvSpPr>
          <p:nvPr>
            <p:ph type="title"/>
          </p:nvPr>
        </p:nvSpPr>
        <p:spPr>
          <a:xfrm>
            <a:off x="663056" y="39571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Advantages of Proposed System</a:t>
            </a:r>
            <a:endParaRPr dirty="0"/>
          </a:p>
        </p:txBody>
      </p:sp>
      <p:sp>
        <p:nvSpPr>
          <p:cNvPr id="1853" name="Google Shape;1853;p51"/>
          <p:cNvSpPr txBox="1">
            <a:spLocks noGrp="1"/>
          </p:cNvSpPr>
          <p:nvPr>
            <p:ph type="subTitle" idx="4"/>
          </p:nvPr>
        </p:nvSpPr>
        <p:spPr>
          <a:xfrm>
            <a:off x="1247764" y="3831508"/>
            <a:ext cx="3021470"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b="0" i="0" dirty="0">
                <a:solidFill>
                  <a:schemeClr val="tx2">
                    <a:lumMod val="10000"/>
                  </a:schemeClr>
                </a:solidFill>
                <a:effectLst/>
              </a:rPr>
              <a:t>The deep learning model can be continuously updated and improved as more data becomes available, allowing the system to stay up-to-date with the latest advancements in dermatology.</a:t>
            </a:r>
            <a:endParaRPr dirty="0">
              <a:solidFill>
                <a:schemeClr val="tx2">
                  <a:lumMod val="10000"/>
                </a:schemeClr>
              </a:solidFill>
            </a:endParaRPr>
          </a:p>
        </p:txBody>
      </p:sp>
      <p:sp>
        <p:nvSpPr>
          <p:cNvPr id="1854" name="Google Shape;1854;p51"/>
          <p:cNvSpPr txBox="1">
            <a:spLocks noGrp="1"/>
          </p:cNvSpPr>
          <p:nvPr>
            <p:ph type="subTitle" idx="5"/>
          </p:nvPr>
        </p:nvSpPr>
        <p:spPr>
          <a:xfrm>
            <a:off x="5091578" y="4008284"/>
            <a:ext cx="234608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2">
                    <a:lumMod val="10000"/>
                  </a:schemeClr>
                </a:solidFill>
                <a:effectLst/>
              </a:rPr>
              <a:t>the system reduces the reliance on the expertise of individual dermatologists, </a:t>
            </a:r>
            <a:endParaRPr dirty="0">
              <a:solidFill>
                <a:schemeClr val="tx2">
                  <a:lumMod val="10000"/>
                </a:schemeClr>
              </a:solidFill>
            </a:endParaRPr>
          </a:p>
        </p:txBody>
      </p:sp>
      <p:sp>
        <p:nvSpPr>
          <p:cNvPr id="1855" name="Google Shape;1855;p51"/>
          <p:cNvSpPr txBox="1">
            <a:spLocks noGrp="1"/>
          </p:cNvSpPr>
          <p:nvPr>
            <p:ph type="subTitle" idx="1"/>
          </p:nvPr>
        </p:nvSpPr>
        <p:spPr>
          <a:xfrm>
            <a:off x="540385" y="1607870"/>
            <a:ext cx="241861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2">
                    <a:lumMod val="10000"/>
                  </a:schemeClr>
                </a:solidFill>
                <a:effectLst/>
              </a:rPr>
              <a:t>can provide rapid predictions, allowing for quicker diagnosis and treatment, which can be critical in cases where early intervention is crucial for patient outcomes.</a:t>
            </a:r>
            <a:endParaRPr dirty="0">
              <a:solidFill>
                <a:schemeClr val="tx2">
                  <a:lumMod val="10000"/>
                </a:schemeClr>
              </a:solidFill>
            </a:endParaRPr>
          </a:p>
        </p:txBody>
      </p:sp>
      <p:sp>
        <p:nvSpPr>
          <p:cNvPr id="1856" name="Google Shape;1856;p51"/>
          <p:cNvSpPr txBox="1">
            <a:spLocks noGrp="1"/>
          </p:cNvSpPr>
          <p:nvPr>
            <p:ph type="subTitle" idx="2"/>
          </p:nvPr>
        </p:nvSpPr>
        <p:spPr>
          <a:xfrm>
            <a:off x="3212853" y="1663140"/>
            <a:ext cx="2604407"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b="0" i="0" dirty="0">
                <a:solidFill>
                  <a:schemeClr val="tx2">
                    <a:lumMod val="10000"/>
                  </a:schemeClr>
                </a:solidFill>
                <a:effectLst/>
              </a:rPr>
              <a:t>Once the system is developed and deployed, it can serve as a cost-effective diagnostic tool, potentially reducing the need for expensive and invasive procedures like skin biopsies.</a:t>
            </a:r>
            <a:endParaRPr dirty="0">
              <a:solidFill>
                <a:schemeClr val="tx2">
                  <a:lumMod val="10000"/>
                </a:schemeClr>
              </a:solidFill>
            </a:endParaRPr>
          </a:p>
        </p:txBody>
      </p:sp>
      <p:sp>
        <p:nvSpPr>
          <p:cNvPr id="1857" name="Google Shape;1857;p51"/>
          <p:cNvSpPr txBox="1">
            <a:spLocks noGrp="1"/>
          </p:cNvSpPr>
          <p:nvPr>
            <p:ph type="subTitle" idx="3"/>
          </p:nvPr>
        </p:nvSpPr>
        <p:spPr>
          <a:xfrm>
            <a:off x="6147580" y="1953725"/>
            <a:ext cx="2473906"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b="0" i="0" dirty="0">
                <a:solidFill>
                  <a:schemeClr val="tx2">
                    <a:lumMod val="10000"/>
                  </a:schemeClr>
                </a:solidFill>
                <a:effectLst/>
              </a:rPr>
              <a:t>The learning model can learn complex patterns and features from a large dataset of </a:t>
            </a:r>
            <a:r>
              <a:rPr lang="en-US" b="0" i="0" dirty="0" err="1">
                <a:solidFill>
                  <a:schemeClr val="tx2">
                    <a:lumMod val="10000"/>
                  </a:schemeClr>
                </a:solidFill>
                <a:effectLst/>
              </a:rPr>
              <a:t>dermoscopic</a:t>
            </a:r>
            <a:r>
              <a:rPr lang="en-US" b="0" i="0" dirty="0">
                <a:solidFill>
                  <a:schemeClr val="tx2">
                    <a:lumMod val="10000"/>
                  </a:schemeClr>
                </a:solidFill>
                <a:effectLst/>
              </a:rPr>
              <a:t> images</a:t>
            </a:r>
            <a:endParaRPr dirty="0">
              <a:solidFill>
                <a:schemeClr val="tx2">
                  <a:lumMod val="10000"/>
                </a:schemeClr>
              </a:solidFill>
            </a:endParaRPr>
          </a:p>
        </p:txBody>
      </p:sp>
      <p:cxnSp>
        <p:nvCxnSpPr>
          <p:cNvPr id="2" name="Google Shape;1491;p40">
            <a:extLst>
              <a:ext uri="{FF2B5EF4-FFF2-40B4-BE49-F238E27FC236}">
                <a16:creationId xmlns:a16="http://schemas.microsoft.com/office/drawing/2014/main" id="{10EA3F66-2B70-8997-7848-9532FFD44BEC}"/>
              </a:ext>
            </a:extLst>
          </p:cNvPr>
          <p:cNvCxnSpPr/>
          <p:nvPr/>
        </p:nvCxnSpPr>
        <p:spPr>
          <a:xfrm>
            <a:off x="1248450" y="1090440"/>
            <a:ext cx="6647100" cy="0"/>
          </a:xfrm>
          <a:prstGeom prst="straightConnector1">
            <a:avLst/>
          </a:prstGeom>
          <a:noFill/>
          <a:ln w="9525" cap="flat" cmpd="sng">
            <a:solidFill>
              <a:schemeClr val="accent5"/>
            </a:solidFill>
            <a:prstDash val="solid"/>
            <a:round/>
            <a:headEnd type="oval" w="med" len="med"/>
            <a:tailEnd type="oval"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sp>
        <p:nvSpPr>
          <p:cNvPr id="1977" name="Google Shape;1977;p57"/>
          <p:cNvSpPr txBox="1">
            <a:spLocks noGrp="1"/>
          </p:cNvSpPr>
          <p:nvPr>
            <p:ph type="title"/>
          </p:nvPr>
        </p:nvSpPr>
        <p:spPr>
          <a:xfrm>
            <a:off x="689195" y="3314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System Requirements</a:t>
            </a:r>
            <a:endParaRPr dirty="0"/>
          </a:p>
        </p:txBody>
      </p:sp>
      <p:sp>
        <p:nvSpPr>
          <p:cNvPr id="1978" name="Google Shape;1978;p57"/>
          <p:cNvSpPr txBox="1">
            <a:spLocks noGrp="1"/>
          </p:cNvSpPr>
          <p:nvPr>
            <p:ph type="body" idx="1"/>
          </p:nvPr>
        </p:nvSpPr>
        <p:spPr>
          <a:xfrm>
            <a:off x="4572000" y="1949392"/>
            <a:ext cx="3716115" cy="1119300"/>
          </a:xfrm>
          <a:prstGeom prst="rect">
            <a:avLst/>
          </a:prstGeom>
        </p:spPr>
        <p:txBody>
          <a:bodyPr spcFirstLastPara="1" wrap="square" lIns="91425" tIns="91425" rIns="91425" bIns="91425" anchor="t" anchorCtr="0">
            <a:noAutofit/>
          </a:bodyPr>
          <a:lstStyle/>
          <a:p>
            <a:pPr marL="0" indent="0" algn="just">
              <a:buNone/>
            </a:pPr>
            <a:r>
              <a:rPr lang="en-US" sz="1700" dirty="0">
                <a:solidFill>
                  <a:srgbClr val="000000"/>
                </a:solidFill>
              </a:rPr>
              <a:t>1.</a:t>
            </a:r>
            <a:r>
              <a:rPr lang="en-US" sz="1700" dirty="0"/>
              <a:t> </a:t>
            </a:r>
            <a:r>
              <a:rPr lang="en-US" sz="1700" dirty="0">
                <a:solidFill>
                  <a:srgbClr val="000000"/>
                </a:solidFill>
              </a:rPr>
              <a:t>Processor</a:t>
            </a:r>
            <a:r>
              <a:rPr lang="en-US" sz="1700" dirty="0"/>
              <a:t>: </a:t>
            </a:r>
            <a:r>
              <a:rPr lang="en-US" sz="1700" dirty="0">
                <a:solidFill>
                  <a:srgbClr val="000000"/>
                </a:solidFill>
              </a:rPr>
              <a:t>A multi-core processor, such as Intel Core i5 or higher, is recommended for efficient processing of image and video data.</a:t>
            </a:r>
          </a:p>
          <a:p>
            <a:pPr marL="0" lvl="0" indent="0" algn="just" rtl="0">
              <a:spcBef>
                <a:spcPts val="0"/>
              </a:spcBef>
              <a:spcAft>
                <a:spcPts val="0"/>
              </a:spcAft>
              <a:buNone/>
            </a:pPr>
            <a:r>
              <a:rPr lang="en-US" sz="1700" dirty="0">
                <a:solidFill>
                  <a:srgbClr val="000000"/>
                </a:solidFill>
              </a:rPr>
              <a:t>2.RAM: At least 4GB of RAM is recommended for running OpenCV, stream lit and related applications smoothly.</a:t>
            </a:r>
            <a:endParaRPr lang="en-US" dirty="0">
              <a:solidFill>
                <a:srgbClr val="000000"/>
              </a:solidFill>
            </a:endParaRPr>
          </a:p>
          <a:p>
            <a:pPr marL="0" lvl="0" indent="0" algn="just" rtl="0">
              <a:spcBef>
                <a:spcPts val="0"/>
              </a:spcBef>
              <a:spcAft>
                <a:spcPts val="0"/>
              </a:spcAft>
              <a:buNone/>
            </a:pPr>
            <a:r>
              <a:rPr lang="en-US" sz="1700" dirty="0">
                <a:solidFill>
                  <a:srgbClr val="000000"/>
                </a:solidFill>
              </a:rPr>
              <a:t>3. Storage</a:t>
            </a:r>
          </a:p>
          <a:p>
            <a:pPr marL="0" lvl="0" indent="0" algn="l" rtl="0">
              <a:spcBef>
                <a:spcPts val="0"/>
              </a:spcBef>
              <a:spcAft>
                <a:spcPts val="0"/>
              </a:spcAft>
              <a:buNone/>
            </a:pPr>
            <a:endParaRPr lang="en-US" sz="1900" dirty="0">
              <a:solidFill>
                <a:srgbClr val="000000"/>
              </a:solidFill>
            </a:endParaRPr>
          </a:p>
          <a:p>
            <a:pPr marL="0" lvl="0" indent="0" algn="l" rtl="0">
              <a:spcBef>
                <a:spcPts val="0"/>
              </a:spcBef>
              <a:spcAft>
                <a:spcPts val="0"/>
              </a:spcAft>
              <a:buNone/>
            </a:pPr>
            <a:endParaRPr sz="1900" dirty="0">
              <a:solidFill>
                <a:srgbClr val="000000"/>
              </a:solidFill>
            </a:endParaRPr>
          </a:p>
        </p:txBody>
      </p:sp>
      <p:grpSp>
        <p:nvGrpSpPr>
          <p:cNvPr id="1979" name="Google Shape;1979;p57"/>
          <p:cNvGrpSpPr/>
          <p:nvPr/>
        </p:nvGrpSpPr>
        <p:grpSpPr>
          <a:xfrm>
            <a:off x="985513" y="1949392"/>
            <a:ext cx="3073449" cy="2270586"/>
            <a:chOff x="331763" y="414153"/>
            <a:chExt cx="6903246" cy="5019697"/>
          </a:xfrm>
        </p:grpSpPr>
        <p:sp>
          <p:nvSpPr>
            <p:cNvPr id="1980" name="Google Shape;1980;p57"/>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7"/>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7"/>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108;p63">
            <a:extLst>
              <a:ext uri="{FF2B5EF4-FFF2-40B4-BE49-F238E27FC236}">
                <a16:creationId xmlns:a16="http://schemas.microsoft.com/office/drawing/2014/main" id="{51F4F249-2154-E746-E540-DDDC955B3E57}"/>
              </a:ext>
            </a:extLst>
          </p:cNvPr>
          <p:cNvSpPr txBox="1">
            <a:spLocks noGrp="1"/>
          </p:cNvSpPr>
          <p:nvPr/>
        </p:nvSpPr>
        <p:spPr>
          <a:xfrm>
            <a:off x="723092" y="1107700"/>
            <a:ext cx="7079270" cy="36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2400"/>
              <a:buFont typeface="Bebas Neue"/>
              <a:buNone/>
              <a:defRPr sz="1900" b="0" i="0" u="none" strike="noStrike" cap="none">
                <a:solidFill>
                  <a:schemeClr val="dk1"/>
                </a:solidFill>
                <a:latin typeface="Secular One"/>
                <a:ea typeface="Secular One"/>
                <a:cs typeface="Secular One"/>
                <a:sym typeface="Secular One"/>
              </a:defRPr>
            </a:lvl1pPr>
            <a:lvl2pPr marL="914400" marR="0" lvl="1"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5"/>
              </a:buClr>
              <a:buSzPts val="2400"/>
              <a:buFont typeface="Bebas Neue"/>
              <a:buNone/>
              <a:defRPr sz="2400" b="0" i="0" u="none" strike="noStrike" cap="none">
                <a:solidFill>
                  <a:schemeClr val="dk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9pPr>
          </a:lstStyle>
          <a:p>
            <a:pPr marL="0" lvl="0" indent="0" algn="l" rtl="0">
              <a:spcBef>
                <a:spcPts val="0"/>
              </a:spcBef>
              <a:spcAft>
                <a:spcPts val="0"/>
              </a:spcAft>
              <a:buNone/>
            </a:pPr>
            <a:r>
              <a:rPr lang="en-US" dirty="0">
                <a:solidFill>
                  <a:srgbClr val="000000"/>
                </a:solidFill>
                <a:latin typeface="Catamaran"/>
              </a:rPr>
              <a:t>To run a Convolutional Neural Network (CNN), you will need both software and hardware requirements.</a:t>
            </a:r>
            <a:endParaRPr dirty="0">
              <a:solidFill>
                <a:srgbClr val="000000"/>
              </a:solidFill>
              <a:latin typeface="Catamaran"/>
            </a:endParaRPr>
          </a:p>
        </p:txBody>
      </p:sp>
      <p:sp>
        <p:nvSpPr>
          <p:cNvPr id="4" name="Google Shape;2108;p63">
            <a:extLst>
              <a:ext uri="{FF2B5EF4-FFF2-40B4-BE49-F238E27FC236}">
                <a16:creationId xmlns:a16="http://schemas.microsoft.com/office/drawing/2014/main" id="{BAC414F2-68D0-EE3A-94AE-980D5E166FA7}"/>
              </a:ext>
            </a:extLst>
          </p:cNvPr>
          <p:cNvSpPr txBox="1">
            <a:spLocks noGrp="1"/>
          </p:cNvSpPr>
          <p:nvPr/>
        </p:nvSpPr>
        <p:spPr>
          <a:xfrm>
            <a:off x="855885" y="2463851"/>
            <a:ext cx="3085997" cy="3342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2400"/>
              <a:buFont typeface="Bebas Neue"/>
              <a:buNone/>
              <a:defRPr sz="1900" b="0" i="0" u="none" strike="noStrike" cap="none">
                <a:solidFill>
                  <a:schemeClr val="dk1"/>
                </a:solidFill>
                <a:latin typeface="Secular One"/>
                <a:ea typeface="Secular One"/>
                <a:cs typeface="Secular One"/>
                <a:sym typeface="Secular One"/>
              </a:defRPr>
            </a:lvl1pPr>
            <a:lvl2pPr marL="914400" marR="0" lvl="1"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5"/>
              </a:buClr>
              <a:buSzPts val="2400"/>
              <a:buFont typeface="Bebas Neue"/>
              <a:buNone/>
              <a:defRPr sz="2400" b="0" i="0" u="none" strike="noStrike" cap="none">
                <a:solidFill>
                  <a:schemeClr val="dk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9pPr>
          </a:lstStyle>
          <a:p>
            <a:pPr marL="0" lvl="0" indent="0" algn="ctr" rtl="0">
              <a:spcBef>
                <a:spcPts val="0"/>
              </a:spcBef>
              <a:spcAft>
                <a:spcPts val="0"/>
              </a:spcAft>
              <a:buNone/>
            </a:pPr>
            <a:r>
              <a:rPr lang="en-US" dirty="0"/>
              <a:t>Hardware</a:t>
            </a:r>
            <a:br>
              <a:rPr lang="en-US" dirty="0"/>
            </a:br>
            <a:r>
              <a:rPr lang="en-US" dirty="0"/>
              <a:t>Requirements</a:t>
            </a:r>
            <a:endParaRPr dirty="0"/>
          </a:p>
        </p:txBody>
      </p:sp>
    </p:spTree>
    <p:extLst>
      <p:ext uri="{BB962C8B-B14F-4D97-AF65-F5344CB8AC3E}">
        <p14:creationId xmlns:p14="http://schemas.microsoft.com/office/powerpoint/2010/main" val="4252756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sp>
        <p:nvSpPr>
          <p:cNvPr id="1977" name="Google Shape;1977;p57"/>
          <p:cNvSpPr txBox="1">
            <a:spLocks noGrp="1"/>
          </p:cNvSpPr>
          <p:nvPr>
            <p:ph type="title"/>
          </p:nvPr>
        </p:nvSpPr>
        <p:spPr>
          <a:xfrm>
            <a:off x="689195" y="3314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System Requirements</a:t>
            </a:r>
            <a:endParaRPr dirty="0"/>
          </a:p>
        </p:txBody>
      </p:sp>
      <p:sp>
        <p:nvSpPr>
          <p:cNvPr id="1978" name="Google Shape;1978;p57"/>
          <p:cNvSpPr txBox="1">
            <a:spLocks noGrp="1"/>
          </p:cNvSpPr>
          <p:nvPr>
            <p:ph type="body" idx="1"/>
          </p:nvPr>
        </p:nvSpPr>
        <p:spPr>
          <a:xfrm>
            <a:off x="816428" y="2087238"/>
            <a:ext cx="3347357" cy="11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dirty="0">
                <a:solidFill>
                  <a:srgbClr val="000000"/>
                </a:solidFill>
              </a:rPr>
              <a:t>1.Programming Language and Framework.</a:t>
            </a:r>
          </a:p>
          <a:p>
            <a:pPr marL="0" lvl="0" indent="0" algn="l" rtl="0">
              <a:spcBef>
                <a:spcPts val="0"/>
              </a:spcBef>
              <a:spcAft>
                <a:spcPts val="0"/>
              </a:spcAft>
              <a:buNone/>
            </a:pPr>
            <a:r>
              <a:rPr lang="en-US" sz="1900" dirty="0">
                <a:solidFill>
                  <a:srgbClr val="000000"/>
                </a:solidFill>
              </a:rPr>
              <a:t>2. Libraries and Packages</a:t>
            </a:r>
          </a:p>
          <a:p>
            <a:pPr marL="0" lvl="0" indent="0" algn="l" rtl="0">
              <a:spcBef>
                <a:spcPts val="0"/>
              </a:spcBef>
              <a:spcAft>
                <a:spcPts val="0"/>
              </a:spcAft>
              <a:buNone/>
            </a:pPr>
            <a:r>
              <a:rPr lang="en-US" sz="1900" dirty="0">
                <a:solidFill>
                  <a:srgbClr val="000000"/>
                </a:solidFill>
              </a:rPr>
              <a:t>3. GPU Support</a:t>
            </a:r>
          </a:p>
          <a:p>
            <a:pPr marL="0" lvl="0" indent="0" algn="l" rtl="0">
              <a:spcBef>
                <a:spcPts val="0"/>
              </a:spcBef>
              <a:spcAft>
                <a:spcPts val="0"/>
              </a:spcAft>
              <a:buNone/>
            </a:pPr>
            <a:r>
              <a:rPr lang="en-US" sz="1900" dirty="0">
                <a:solidFill>
                  <a:srgbClr val="000000"/>
                </a:solidFill>
              </a:rPr>
              <a:t>4. Development Environment</a:t>
            </a:r>
          </a:p>
          <a:p>
            <a:pPr marL="0" lvl="0" indent="0" algn="l" rtl="0">
              <a:spcBef>
                <a:spcPts val="0"/>
              </a:spcBef>
              <a:spcAft>
                <a:spcPts val="0"/>
              </a:spcAft>
              <a:buNone/>
            </a:pPr>
            <a:endParaRPr lang="en-US" sz="1900" dirty="0">
              <a:solidFill>
                <a:srgbClr val="000000"/>
              </a:solidFill>
            </a:endParaRPr>
          </a:p>
          <a:p>
            <a:pPr marL="0" lvl="0" indent="0" algn="l" rtl="0">
              <a:spcBef>
                <a:spcPts val="0"/>
              </a:spcBef>
              <a:spcAft>
                <a:spcPts val="0"/>
              </a:spcAft>
              <a:buNone/>
            </a:pPr>
            <a:endParaRPr sz="1900" dirty="0">
              <a:solidFill>
                <a:srgbClr val="000000"/>
              </a:solidFill>
            </a:endParaRPr>
          </a:p>
        </p:txBody>
      </p:sp>
      <p:grpSp>
        <p:nvGrpSpPr>
          <p:cNvPr id="1979" name="Google Shape;1979;p57"/>
          <p:cNvGrpSpPr/>
          <p:nvPr/>
        </p:nvGrpSpPr>
        <p:grpSpPr>
          <a:xfrm>
            <a:off x="5180647" y="1787065"/>
            <a:ext cx="3432984" cy="2496295"/>
            <a:chOff x="331763" y="414153"/>
            <a:chExt cx="6903246" cy="5019697"/>
          </a:xfrm>
        </p:grpSpPr>
        <p:sp>
          <p:nvSpPr>
            <p:cNvPr id="1980" name="Google Shape;1980;p57"/>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7"/>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7"/>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108;p63">
            <a:extLst>
              <a:ext uri="{FF2B5EF4-FFF2-40B4-BE49-F238E27FC236}">
                <a16:creationId xmlns:a16="http://schemas.microsoft.com/office/drawing/2014/main" id="{51F4F249-2154-E746-E540-DDDC955B3E57}"/>
              </a:ext>
            </a:extLst>
          </p:cNvPr>
          <p:cNvSpPr txBox="1">
            <a:spLocks noGrp="1"/>
          </p:cNvSpPr>
          <p:nvPr/>
        </p:nvSpPr>
        <p:spPr>
          <a:xfrm>
            <a:off x="723092" y="1107700"/>
            <a:ext cx="7079270" cy="36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2400"/>
              <a:buFont typeface="Bebas Neue"/>
              <a:buNone/>
              <a:defRPr sz="1900" b="0" i="0" u="none" strike="noStrike" cap="none">
                <a:solidFill>
                  <a:schemeClr val="dk1"/>
                </a:solidFill>
                <a:latin typeface="Secular One"/>
                <a:ea typeface="Secular One"/>
                <a:cs typeface="Secular One"/>
                <a:sym typeface="Secular One"/>
              </a:defRPr>
            </a:lvl1pPr>
            <a:lvl2pPr marL="914400" marR="0" lvl="1"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5"/>
              </a:buClr>
              <a:buSzPts val="2400"/>
              <a:buFont typeface="Bebas Neue"/>
              <a:buNone/>
              <a:defRPr sz="2400" b="0" i="0" u="none" strike="noStrike" cap="none">
                <a:solidFill>
                  <a:schemeClr val="dk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9pPr>
          </a:lstStyle>
          <a:p>
            <a:pPr marL="0" lvl="0" indent="0" algn="l" rtl="0">
              <a:spcBef>
                <a:spcPts val="0"/>
              </a:spcBef>
              <a:spcAft>
                <a:spcPts val="0"/>
              </a:spcAft>
              <a:buNone/>
            </a:pPr>
            <a:r>
              <a:rPr lang="en-US" dirty="0">
                <a:solidFill>
                  <a:srgbClr val="000000"/>
                </a:solidFill>
                <a:latin typeface="Catamaran"/>
              </a:rPr>
              <a:t>To run a Convolutional Neural Network (CNN), you will need both software and hardware requirements.</a:t>
            </a:r>
            <a:endParaRPr dirty="0">
              <a:solidFill>
                <a:srgbClr val="000000"/>
              </a:solidFill>
              <a:latin typeface="Catamaran"/>
            </a:endParaRPr>
          </a:p>
        </p:txBody>
      </p:sp>
      <p:sp>
        <p:nvSpPr>
          <p:cNvPr id="4" name="Google Shape;2108;p63">
            <a:extLst>
              <a:ext uri="{FF2B5EF4-FFF2-40B4-BE49-F238E27FC236}">
                <a16:creationId xmlns:a16="http://schemas.microsoft.com/office/drawing/2014/main" id="{BAC414F2-68D0-EE3A-94AE-980D5E166FA7}"/>
              </a:ext>
            </a:extLst>
          </p:cNvPr>
          <p:cNvSpPr txBox="1">
            <a:spLocks noGrp="1"/>
          </p:cNvSpPr>
          <p:nvPr/>
        </p:nvSpPr>
        <p:spPr>
          <a:xfrm>
            <a:off x="5166631" y="2358071"/>
            <a:ext cx="3447000" cy="36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2400"/>
              <a:buFont typeface="Bebas Neue"/>
              <a:buNone/>
              <a:defRPr sz="1900" b="0" i="0" u="none" strike="noStrike" cap="none">
                <a:solidFill>
                  <a:schemeClr val="dk1"/>
                </a:solidFill>
                <a:latin typeface="Secular One"/>
                <a:ea typeface="Secular One"/>
                <a:cs typeface="Secular One"/>
                <a:sym typeface="Secular One"/>
              </a:defRPr>
            </a:lvl1pPr>
            <a:lvl2pPr marL="914400" marR="0" lvl="1"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5"/>
              </a:buClr>
              <a:buSzPts val="2400"/>
              <a:buFont typeface="Bebas Neue"/>
              <a:buNone/>
              <a:defRPr sz="2400" b="0" i="0" u="none" strike="noStrike" cap="none">
                <a:solidFill>
                  <a:schemeClr val="dk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9pPr>
          </a:lstStyle>
          <a:p>
            <a:pPr marL="0" lvl="0" indent="0" algn="ctr" rtl="0">
              <a:spcBef>
                <a:spcPts val="0"/>
              </a:spcBef>
              <a:spcAft>
                <a:spcPts val="0"/>
              </a:spcAft>
              <a:buNone/>
            </a:pPr>
            <a:r>
              <a:rPr lang="en-US" dirty="0"/>
              <a:t>Software</a:t>
            </a:r>
          </a:p>
          <a:p>
            <a:pPr marL="0" lvl="0" indent="0" algn="ctr" rtl="0">
              <a:spcBef>
                <a:spcPts val="0"/>
              </a:spcBef>
              <a:spcAft>
                <a:spcPts val="0"/>
              </a:spcAft>
              <a:buNone/>
            </a:pPr>
            <a:r>
              <a:rPr lang="en-US" dirty="0"/>
              <a:t>Requirements</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03A5-487C-B3ED-D6F5-ED14DCD627F3}"/>
              </a:ext>
            </a:extLst>
          </p:cNvPr>
          <p:cNvSpPr>
            <a:spLocks noGrp="1"/>
          </p:cNvSpPr>
          <p:nvPr>
            <p:ph type="title"/>
          </p:nvPr>
        </p:nvSpPr>
        <p:spPr>
          <a:xfrm>
            <a:off x="-269260" y="454281"/>
            <a:ext cx="7704000" cy="572700"/>
          </a:xfrm>
        </p:spPr>
        <p:txBody>
          <a:bodyPr/>
          <a:lstStyle/>
          <a:p>
            <a:r>
              <a:rPr lang="en-IN" dirty="0"/>
              <a:t>Literature survey</a:t>
            </a:r>
            <a:endParaRPr lang="en-US" dirty="0"/>
          </a:p>
        </p:txBody>
      </p:sp>
      <p:sp>
        <p:nvSpPr>
          <p:cNvPr id="3" name="Text Placeholder 2">
            <a:extLst>
              <a:ext uri="{FF2B5EF4-FFF2-40B4-BE49-F238E27FC236}">
                <a16:creationId xmlns:a16="http://schemas.microsoft.com/office/drawing/2014/main" id="{42F2B9E7-3A4E-2437-07A3-C10BC48ADAE6}"/>
              </a:ext>
            </a:extLst>
          </p:cNvPr>
          <p:cNvSpPr>
            <a:spLocks noGrp="1"/>
          </p:cNvSpPr>
          <p:nvPr>
            <p:ph type="body" idx="1"/>
          </p:nvPr>
        </p:nvSpPr>
        <p:spPr>
          <a:xfrm>
            <a:off x="737100" y="1451840"/>
            <a:ext cx="5323115" cy="2079300"/>
          </a:xfrm>
        </p:spPr>
        <p:txBody>
          <a:bodyPr/>
          <a:lstStyle/>
          <a:p>
            <a:r>
              <a:rPr lang="en-US" sz="1900" dirty="0">
                <a:solidFill>
                  <a:srgbClr val="000000"/>
                </a:solidFill>
              </a:rPr>
              <a:t>We begin by resizing the images to 28,28 for better learning and then proceed to add the names and labels after which the plot parameters are set. The image pixels are stored as a dependent variable while the target label is stored as an independent feature.</a:t>
            </a:r>
          </a:p>
          <a:p>
            <a:endParaRPr lang="en-US" sz="1900" dirty="0">
              <a:solidFill>
                <a:srgbClr val="000000"/>
              </a:solidFill>
            </a:endParaRPr>
          </a:p>
        </p:txBody>
      </p:sp>
      <p:cxnSp>
        <p:nvCxnSpPr>
          <p:cNvPr id="5" name="Google Shape;1491;p40">
            <a:extLst>
              <a:ext uri="{FF2B5EF4-FFF2-40B4-BE49-F238E27FC236}">
                <a16:creationId xmlns:a16="http://schemas.microsoft.com/office/drawing/2014/main" id="{435E371C-941B-D226-4912-9D3D76C7D4BF}"/>
              </a:ext>
            </a:extLst>
          </p:cNvPr>
          <p:cNvCxnSpPr>
            <a:cxnSpLocks/>
          </p:cNvCxnSpPr>
          <p:nvPr/>
        </p:nvCxnSpPr>
        <p:spPr>
          <a:xfrm>
            <a:off x="1248450" y="1090440"/>
            <a:ext cx="4352250" cy="17260"/>
          </a:xfrm>
          <a:prstGeom prst="straightConnector1">
            <a:avLst/>
          </a:prstGeom>
          <a:noFill/>
          <a:ln w="9525" cap="flat" cmpd="sng">
            <a:solidFill>
              <a:schemeClr val="accent5"/>
            </a:solidFill>
            <a:prstDash val="solid"/>
            <a:round/>
            <a:headEnd type="oval" w="med" len="med"/>
            <a:tailEnd type="oval" w="med" len="med"/>
          </a:ln>
        </p:spPr>
      </p:cxnSp>
      <p:pic>
        <p:nvPicPr>
          <p:cNvPr id="7" name="Picture 6">
            <a:extLst>
              <a:ext uri="{FF2B5EF4-FFF2-40B4-BE49-F238E27FC236}">
                <a16:creationId xmlns:a16="http://schemas.microsoft.com/office/drawing/2014/main" id="{B39FBD51-B3D0-FF2F-2446-E828BBC4044B}"/>
              </a:ext>
            </a:extLst>
          </p:cNvPr>
          <p:cNvPicPr>
            <a:picLocks noChangeAspect="1"/>
          </p:cNvPicPr>
          <p:nvPr/>
        </p:nvPicPr>
        <p:blipFill>
          <a:blip r:embed="rId2"/>
          <a:stretch>
            <a:fillRect/>
          </a:stretch>
        </p:blipFill>
        <p:spPr>
          <a:xfrm>
            <a:off x="1501543" y="3875280"/>
            <a:ext cx="5461908" cy="743632"/>
          </a:xfrm>
          <a:prstGeom prst="rect">
            <a:avLst/>
          </a:prstGeom>
        </p:spPr>
      </p:pic>
      <p:pic>
        <p:nvPicPr>
          <p:cNvPr id="8" name="Google Shape;1484;p39">
            <a:extLst>
              <a:ext uri="{FF2B5EF4-FFF2-40B4-BE49-F238E27FC236}">
                <a16:creationId xmlns:a16="http://schemas.microsoft.com/office/drawing/2014/main" id="{88DE56E7-28C2-192A-D0D9-1678B7E49B8E}"/>
              </a:ext>
            </a:extLst>
          </p:cNvPr>
          <p:cNvPicPr preferRelativeResize="0">
            <a:picLocks noGrp="1"/>
          </p:cNvPicPr>
          <p:nvPr/>
        </p:nvPicPr>
        <p:blipFill rotWithShape="1">
          <a:blip r:embed="rId3">
            <a:alphaModFix/>
          </a:blip>
          <a:srcRect l="16882" t="6055" r="22149" b="2469"/>
          <a:stretch/>
        </p:blipFill>
        <p:spPr>
          <a:xfrm>
            <a:off x="6060215" y="265351"/>
            <a:ext cx="2291850" cy="2356600"/>
          </a:xfrm>
          <a:prstGeom prst="ellipse">
            <a:avLst/>
          </a:prstGeom>
          <a:noFill/>
          <a:ln w="9525" cap="flat" cmpd="sng">
            <a:solidFill>
              <a:schemeClr val="accent6"/>
            </a:solidFill>
            <a:prstDash val="solid"/>
            <a:round/>
            <a:headEnd type="none" w="sm" len="sm"/>
            <a:tailEnd type="none" w="sm" len="sm"/>
          </a:ln>
        </p:spPr>
      </p:pic>
    </p:spTree>
    <p:extLst>
      <p:ext uri="{BB962C8B-B14F-4D97-AF65-F5344CB8AC3E}">
        <p14:creationId xmlns:p14="http://schemas.microsoft.com/office/powerpoint/2010/main" val="398132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3961A-C6B6-44B2-DC85-F39E42A85450}"/>
              </a:ext>
            </a:extLst>
          </p:cNvPr>
          <p:cNvSpPr>
            <a:spLocks noGrp="1"/>
          </p:cNvSpPr>
          <p:nvPr>
            <p:ph type="ctrTitle"/>
          </p:nvPr>
        </p:nvSpPr>
        <p:spPr>
          <a:xfrm>
            <a:off x="372150" y="277545"/>
            <a:ext cx="7713900" cy="849086"/>
          </a:xfrm>
        </p:spPr>
        <p:txBody>
          <a:bodyPr/>
          <a:lstStyle/>
          <a:p>
            <a:r>
              <a:rPr lang="en-US" sz="4000" dirty="0" err="1"/>
              <a:t>DataSet</a:t>
            </a:r>
            <a:r>
              <a:rPr lang="en-US" sz="4000" dirty="0"/>
              <a:t> </a:t>
            </a:r>
          </a:p>
        </p:txBody>
      </p:sp>
      <p:pic>
        <p:nvPicPr>
          <p:cNvPr id="5" name="Picture 4">
            <a:extLst>
              <a:ext uri="{FF2B5EF4-FFF2-40B4-BE49-F238E27FC236}">
                <a16:creationId xmlns:a16="http://schemas.microsoft.com/office/drawing/2014/main" id="{7F613591-CD73-856A-C72E-327089116255}"/>
              </a:ext>
            </a:extLst>
          </p:cNvPr>
          <p:cNvPicPr>
            <a:picLocks noChangeAspect="1"/>
          </p:cNvPicPr>
          <p:nvPr/>
        </p:nvPicPr>
        <p:blipFill>
          <a:blip r:embed="rId2"/>
          <a:stretch>
            <a:fillRect/>
          </a:stretch>
        </p:blipFill>
        <p:spPr>
          <a:xfrm>
            <a:off x="1223196" y="1551174"/>
            <a:ext cx="7007852" cy="3053483"/>
          </a:xfrm>
          <a:prstGeom prst="rect">
            <a:avLst/>
          </a:prstGeom>
        </p:spPr>
      </p:pic>
      <p:sp>
        <p:nvSpPr>
          <p:cNvPr id="6" name="Title 1">
            <a:extLst>
              <a:ext uri="{FF2B5EF4-FFF2-40B4-BE49-F238E27FC236}">
                <a16:creationId xmlns:a16="http://schemas.microsoft.com/office/drawing/2014/main" id="{5D3F886C-2BDD-B1F2-1454-A60689C37F82}"/>
              </a:ext>
            </a:extLst>
          </p:cNvPr>
          <p:cNvSpPr txBox="1">
            <a:spLocks/>
          </p:cNvSpPr>
          <p:nvPr/>
        </p:nvSpPr>
        <p:spPr>
          <a:xfrm>
            <a:off x="-1824043" y="1126631"/>
            <a:ext cx="7713900" cy="8490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191919"/>
              </a:buClr>
              <a:buSzPts val="5200"/>
              <a:buFont typeface="Secular One"/>
              <a:buNone/>
              <a:defRPr sz="6100" b="0" i="0" u="none" strike="noStrike" cap="none">
                <a:solidFill>
                  <a:schemeClr val="dk1"/>
                </a:solidFill>
                <a:latin typeface="Secular One"/>
                <a:ea typeface="Secular One"/>
                <a:cs typeface="Secular One"/>
                <a:sym typeface="Secular One"/>
              </a:defRPr>
            </a:lvl1pPr>
            <a:lvl2pPr marR="0" lvl="1" algn="ctr" rtl="0">
              <a:lnSpc>
                <a:spcPct val="90000"/>
              </a:lnSpc>
              <a:spcBef>
                <a:spcPts val="0"/>
              </a:spcBef>
              <a:spcAft>
                <a:spcPts val="0"/>
              </a:spcAft>
              <a:buClr>
                <a:srgbClr val="191919"/>
              </a:buClr>
              <a:buSzPts val="5200"/>
              <a:buFont typeface="Secular One"/>
              <a:buNone/>
              <a:defRPr sz="5200" b="0" i="0" u="none" strike="noStrike" cap="none">
                <a:solidFill>
                  <a:srgbClr val="191919"/>
                </a:solidFill>
                <a:latin typeface="Secular One"/>
                <a:ea typeface="Secular One"/>
                <a:cs typeface="Secular One"/>
                <a:sym typeface="Secular One"/>
              </a:defRPr>
            </a:lvl2pPr>
            <a:lvl3pPr marR="0" lvl="2" algn="ctr" rtl="0">
              <a:lnSpc>
                <a:spcPct val="90000"/>
              </a:lnSpc>
              <a:spcBef>
                <a:spcPts val="0"/>
              </a:spcBef>
              <a:spcAft>
                <a:spcPts val="0"/>
              </a:spcAft>
              <a:buClr>
                <a:srgbClr val="191919"/>
              </a:buClr>
              <a:buSzPts val="5200"/>
              <a:buFont typeface="Secular One"/>
              <a:buNone/>
              <a:defRPr sz="5200" b="0" i="0" u="none" strike="noStrike" cap="none">
                <a:solidFill>
                  <a:srgbClr val="191919"/>
                </a:solidFill>
                <a:latin typeface="Secular One"/>
                <a:ea typeface="Secular One"/>
                <a:cs typeface="Secular One"/>
                <a:sym typeface="Secular One"/>
              </a:defRPr>
            </a:lvl3pPr>
            <a:lvl4pPr marR="0" lvl="3" algn="ctr" rtl="0">
              <a:lnSpc>
                <a:spcPct val="90000"/>
              </a:lnSpc>
              <a:spcBef>
                <a:spcPts val="0"/>
              </a:spcBef>
              <a:spcAft>
                <a:spcPts val="0"/>
              </a:spcAft>
              <a:buClr>
                <a:srgbClr val="191919"/>
              </a:buClr>
              <a:buSzPts val="5200"/>
              <a:buFont typeface="Secular One"/>
              <a:buNone/>
              <a:defRPr sz="5200" b="0" i="0" u="none" strike="noStrike" cap="none">
                <a:solidFill>
                  <a:srgbClr val="191919"/>
                </a:solidFill>
                <a:latin typeface="Secular One"/>
                <a:ea typeface="Secular One"/>
                <a:cs typeface="Secular One"/>
                <a:sym typeface="Secular One"/>
              </a:defRPr>
            </a:lvl4pPr>
            <a:lvl5pPr marR="0" lvl="4" algn="ctr" rtl="0">
              <a:lnSpc>
                <a:spcPct val="90000"/>
              </a:lnSpc>
              <a:spcBef>
                <a:spcPts val="0"/>
              </a:spcBef>
              <a:spcAft>
                <a:spcPts val="0"/>
              </a:spcAft>
              <a:buClr>
                <a:srgbClr val="191919"/>
              </a:buClr>
              <a:buSzPts val="5200"/>
              <a:buFont typeface="Secular One"/>
              <a:buNone/>
              <a:defRPr sz="5200" b="0" i="0" u="none" strike="noStrike" cap="none">
                <a:solidFill>
                  <a:srgbClr val="191919"/>
                </a:solidFill>
                <a:latin typeface="Secular One"/>
                <a:ea typeface="Secular One"/>
                <a:cs typeface="Secular One"/>
                <a:sym typeface="Secular One"/>
              </a:defRPr>
            </a:lvl5pPr>
            <a:lvl6pPr marR="0" lvl="5" algn="ctr" rtl="0">
              <a:lnSpc>
                <a:spcPct val="90000"/>
              </a:lnSpc>
              <a:spcBef>
                <a:spcPts val="0"/>
              </a:spcBef>
              <a:spcAft>
                <a:spcPts val="0"/>
              </a:spcAft>
              <a:buClr>
                <a:srgbClr val="191919"/>
              </a:buClr>
              <a:buSzPts val="5200"/>
              <a:buFont typeface="Secular One"/>
              <a:buNone/>
              <a:defRPr sz="5200" b="0" i="0" u="none" strike="noStrike" cap="none">
                <a:solidFill>
                  <a:srgbClr val="191919"/>
                </a:solidFill>
                <a:latin typeface="Secular One"/>
                <a:ea typeface="Secular One"/>
                <a:cs typeface="Secular One"/>
                <a:sym typeface="Secular One"/>
              </a:defRPr>
            </a:lvl6pPr>
            <a:lvl7pPr marR="0" lvl="6" algn="ctr" rtl="0">
              <a:lnSpc>
                <a:spcPct val="90000"/>
              </a:lnSpc>
              <a:spcBef>
                <a:spcPts val="0"/>
              </a:spcBef>
              <a:spcAft>
                <a:spcPts val="0"/>
              </a:spcAft>
              <a:buClr>
                <a:srgbClr val="191919"/>
              </a:buClr>
              <a:buSzPts val="5200"/>
              <a:buFont typeface="Secular One"/>
              <a:buNone/>
              <a:defRPr sz="5200" b="0" i="0" u="none" strike="noStrike" cap="none">
                <a:solidFill>
                  <a:srgbClr val="191919"/>
                </a:solidFill>
                <a:latin typeface="Secular One"/>
                <a:ea typeface="Secular One"/>
                <a:cs typeface="Secular One"/>
                <a:sym typeface="Secular One"/>
              </a:defRPr>
            </a:lvl7pPr>
            <a:lvl8pPr marR="0" lvl="7" algn="ctr" rtl="0">
              <a:lnSpc>
                <a:spcPct val="90000"/>
              </a:lnSpc>
              <a:spcBef>
                <a:spcPts val="0"/>
              </a:spcBef>
              <a:spcAft>
                <a:spcPts val="0"/>
              </a:spcAft>
              <a:buClr>
                <a:srgbClr val="191919"/>
              </a:buClr>
              <a:buSzPts val="5200"/>
              <a:buFont typeface="Secular One"/>
              <a:buNone/>
              <a:defRPr sz="5200" b="0" i="0" u="none" strike="noStrike" cap="none">
                <a:solidFill>
                  <a:srgbClr val="191919"/>
                </a:solidFill>
                <a:latin typeface="Secular One"/>
                <a:ea typeface="Secular One"/>
                <a:cs typeface="Secular One"/>
                <a:sym typeface="Secular One"/>
              </a:defRPr>
            </a:lvl8pPr>
            <a:lvl9pPr marR="0" lvl="8" algn="ctr" rtl="0">
              <a:lnSpc>
                <a:spcPct val="90000"/>
              </a:lnSpc>
              <a:spcBef>
                <a:spcPts val="0"/>
              </a:spcBef>
              <a:spcAft>
                <a:spcPts val="0"/>
              </a:spcAft>
              <a:buClr>
                <a:srgbClr val="191919"/>
              </a:buClr>
              <a:buSzPts val="5200"/>
              <a:buFont typeface="Secular One"/>
              <a:buNone/>
              <a:defRPr sz="5200" b="0" i="0" u="none" strike="noStrike" cap="none">
                <a:solidFill>
                  <a:srgbClr val="191919"/>
                </a:solidFill>
                <a:latin typeface="Secular One"/>
                <a:ea typeface="Secular One"/>
                <a:cs typeface="Secular One"/>
                <a:sym typeface="Secular One"/>
              </a:defRPr>
            </a:lvl9pPr>
          </a:lstStyle>
          <a:p>
            <a:r>
              <a:rPr lang="en-US" sz="2000" dirty="0"/>
              <a:t>HAM10000</a:t>
            </a:r>
          </a:p>
        </p:txBody>
      </p:sp>
    </p:spTree>
    <p:extLst>
      <p:ext uri="{BB962C8B-B14F-4D97-AF65-F5344CB8AC3E}">
        <p14:creationId xmlns:p14="http://schemas.microsoft.com/office/powerpoint/2010/main" val="415339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F1657-56B2-BCDC-92DD-154FCE4939B6}"/>
              </a:ext>
            </a:extLst>
          </p:cNvPr>
          <p:cNvSpPr>
            <a:spLocks noGrp="1"/>
          </p:cNvSpPr>
          <p:nvPr>
            <p:ph type="title"/>
          </p:nvPr>
        </p:nvSpPr>
        <p:spPr/>
        <p:txBody>
          <a:bodyPr/>
          <a:lstStyle/>
          <a:p>
            <a:pPr algn="l"/>
            <a:r>
              <a:rPr lang="en-US" dirty="0"/>
              <a:t>2.Training the model</a:t>
            </a:r>
          </a:p>
        </p:txBody>
      </p:sp>
      <p:sp>
        <p:nvSpPr>
          <p:cNvPr id="3" name="Text Placeholder 2">
            <a:extLst>
              <a:ext uri="{FF2B5EF4-FFF2-40B4-BE49-F238E27FC236}">
                <a16:creationId xmlns:a16="http://schemas.microsoft.com/office/drawing/2014/main" id="{FFFE6FC7-9952-BDDA-480E-BCF6336FDB39}"/>
              </a:ext>
            </a:extLst>
          </p:cNvPr>
          <p:cNvSpPr>
            <a:spLocks noGrp="1"/>
          </p:cNvSpPr>
          <p:nvPr>
            <p:ph type="body" idx="1"/>
          </p:nvPr>
        </p:nvSpPr>
        <p:spPr>
          <a:xfrm>
            <a:off x="606011" y="1107700"/>
            <a:ext cx="2985900" cy="2079300"/>
          </a:xfrm>
        </p:spPr>
        <p:txBody>
          <a:bodyPr/>
          <a:lstStyle/>
          <a:p>
            <a:r>
              <a:rPr lang="en-US" sz="1900" dirty="0">
                <a:solidFill>
                  <a:srgbClr val="000000"/>
                </a:solidFill>
              </a:rPr>
              <a:t>After checking if the shape is acceptable, the Convolutional Neural Network model is defined and subsequently the first layer of the CNN is plotted. Max pooling is used to select the maximum features as identified by the convolutional filter</a:t>
            </a:r>
          </a:p>
        </p:txBody>
      </p:sp>
      <p:pic>
        <p:nvPicPr>
          <p:cNvPr id="6" name="Picture 5">
            <a:extLst>
              <a:ext uri="{FF2B5EF4-FFF2-40B4-BE49-F238E27FC236}">
                <a16:creationId xmlns:a16="http://schemas.microsoft.com/office/drawing/2014/main" id="{422829DE-FD42-368B-EC44-A0A9A5A00AFE}"/>
              </a:ext>
            </a:extLst>
          </p:cNvPr>
          <p:cNvPicPr>
            <a:picLocks noChangeAspect="1"/>
          </p:cNvPicPr>
          <p:nvPr/>
        </p:nvPicPr>
        <p:blipFill>
          <a:blip r:embed="rId2"/>
          <a:stretch>
            <a:fillRect/>
          </a:stretch>
        </p:blipFill>
        <p:spPr>
          <a:xfrm>
            <a:off x="3942975" y="1211836"/>
            <a:ext cx="4923440" cy="3098536"/>
          </a:xfrm>
          <a:prstGeom prst="rect">
            <a:avLst/>
          </a:prstGeom>
        </p:spPr>
      </p:pic>
    </p:spTree>
    <p:extLst>
      <p:ext uri="{BB962C8B-B14F-4D97-AF65-F5344CB8AC3E}">
        <p14:creationId xmlns:p14="http://schemas.microsoft.com/office/powerpoint/2010/main" val="3449252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36F0E-9DC3-EDF5-D55D-B7F0292DF128}"/>
              </a:ext>
            </a:extLst>
          </p:cNvPr>
          <p:cNvSpPr>
            <a:spLocks noGrp="1"/>
          </p:cNvSpPr>
          <p:nvPr>
            <p:ph type="title"/>
          </p:nvPr>
        </p:nvSpPr>
        <p:spPr/>
        <p:txBody>
          <a:bodyPr/>
          <a:lstStyle/>
          <a:p>
            <a:pPr algn="l"/>
            <a:r>
              <a:rPr lang="en-US" dirty="0"/>
              <a:t>3.Loading the trained model</a:t>
            </a:r>
          </a:p>
        </p:txBody>
      </p:sp>
      <p:sp>
        <p:nvSpPr>
          <p:cNvPr id="3" name="Text Placeholder 2">
            <a:extLst>
              <a:ext uri="{FF2B5EF4-FFF2-40B4-BE49-F238E27FC236}">
                <a16:creationId xmlns:a16="http://schemas.microsoft.com/office/drawing/2014/main" id="{04A5D5B7-DF5D-64F2-097A-75A89680108B}"/>
              </a:ext>
            </a:extLst>
          </p:cNvPr>
          <p:cNvSpPr>
            <a:spLocks noGrp="1"/>
          </p:cNvSpPr>
          <p:nvPr>
            <p:ph type="body" idx="1"/>
          </p:nvPr>
        </p:nvSpPr>
        <p:spPr>
          <a:xfrm>
            <a:off x="604157" y="1245017"/>
            <a:ext cx="4728748" cy="2079300"/>
          </a:xfrm>
        </p:spPr>
        <p:txBody>
          <a:bodyPr/>
          <a:lstStyle/>
          <a:p>
            <a:r>
              <a:rPr lang="en-US" sz="1800" dirty="0">
                <a:solidFill>
                  <a:srgbClr val="000000"/>
                </a:solidFill>
                <a:latin typeface="Catamaran"/>
              </a:rPr>
              <a:t>And then the model is saved as “Model.h5”</a:t>
            </a:r>
            <a:endParaRPr lang="en-US" sz="1800" dirty="0">
              <a:solidFill>
                <a:schemeClr val="tx2">
                  <a:lumMod val="10000"/>
                </a:schemeClr>
              </a:solidFill>
            </a:endParaRPr>
          </a:p>
          <a:p>
            <a:pPr marL="139700" indent="0">
              <a:buNone/>
            </a:pPr>
            <a:endParaRPr lang="en-US" sz="1800" dirty="0">
              <a:solidFill>
                <a:schemeClr val="tx2">
                  <a:lumMod val="10000"/>
                </a:schemeClr>
              </a:solidFill>
            </a:endParaRPr>
          </a:p>
          <a:p>
            <a:r>
              <a:rPr lang="en-US" sz="1800" dirty="0">
                <a:solidFill>
                  <a:schemeClr val="tx2">
                    <a:lumMod val="10000"/>
                  </a:schemeClr>
                </a:solidFill>
              </a:rPr>
              <a:t>Now we use </a:t>
            </a:r>
            <a:r>
              <a:rPr lang="en-US" sz="1800" dirty="0" err="1">
                <a:solidFill>
                  <a:schemeClr val="tx2">
                    <a:lumMod val="10000"/>
                  </a:schemeClr>
                </a:solidFill>
              </a:rPr>
              <a:t>streamlit</a:t>
            </a:r>
            <a:r>
              <a:rPr lang="en-US" sz="1800" dirty="0">
                <a:solidFill>
                  <a:schemeClr val="tx2">
                    <a:lumMod val="10000"/>
                  </a:schemeClr>
                </a:solidFill>
              </a:rPr>
              <a:t> </a:t>
            </a:r>
            <a:r>
              <a:rPr lang="en-US" sz="1800" b="0" i="0" dirty="0">
                <a:solidFill>
                  <a:schemeClr val="tx2">
                    <a:lumMod val="10000"/>
                  </a:schemeClr>
                </a:solidFill>
                <a:effectLst/>
              </a:rPr>
              <a:t>a popular open-source Python library that is used to create web applications for machine learning </a:t>
            </a:r>
            <a:r>
              <a:rPr lang="en-US" sz="1800" b="0" i="0" dirty="0" err="1">
                <a:solidFill>
                  <a:schemeClr val="tx2">
                    <a:lumMod val="10000"/>
                  </a:schemeClr>
                </a:solidFill>
                <a:effectLst/>
              </a:rPr>
              <a:t>projects.It</a:t>
            </a:r>
            <a:r>
              <a:rPr lang="en-US" sz="1800" b="0" i="0" dirty="0">
                <a:solidFill>
                  <a:schemeClr val="tx2">
                    <a:lumMod val="10000"/>
                  </a:schemeClr>
                </a:solidFill>
                <a:effectLst/>
              </a:rPr>
              <a:t> is simple and easy.</a:t>
            </a:r>
          </a:p>
          <a:p>
            <a:r>
              <a:rPr lang="en-US" sz="1800" dirty="0">
                <a:solidFill>
                  <a:schemeClr val="tx2">
                    <a:lumMod val="10000"/>
                  </a:schemeClr>
                </a:solidFill>
              </a:rPr>
              <a:t>We are going to write the python code of using </a:t>
            </a:r>
            <a:r>
              <a:rPr lang="en-US" sz="1800" dirty="0" err="1">
                <a:solidFill>
                  <a:schemeClr val="tx2">
                    <a:lumMod val="10000"/>
                  </a:schemeClr>
                </a:solidFill>
              </a:rPr>
              <a:t>streamlit</a:t>
            </a:r>
            <a:r>
              <a:rPr lang="en-US" sz="1800" dirty="0">
                <a:solidFill>
                  <a:schemeClr val="tx2">
                    <a:lumMod val="10000"/>
                  </a:schemeClr>
                </a:solidFill>
              </a:rPr>
              <a:t> library in a file name app.py.</a:t>
            </a:r>
            <a:br>
              <a:rPr lang="en-US" sz="1800" dirty="0">
                <a:solidFill>
                  <a:schemeClr val="tx2">
                    <a:lumMod val="10000"/>
                  </a:schemeClr>
                </a:solidFill>
              </a:rPr>
            </a:br>
            <a:r>
              <a:rPr lang="en-US" sz="1800" dirty="0">
                <a:solidFill>
                  <a:schemeClr val="tx2">
                    <a:lumMod val="10000"/>
                  </a:schemeClr>
                </a:solidFill>
              </a:rPr>
              <a:t>In this app.py python file we  load the previously save model.h5 file.</a:t>
            </a:r>
          </a:p>
          <a:p>
            <a:r>
              <a:rPr lang="en-US" sz="1800" dirty="0">
                <a:solidFill>
                  <a:schemeClr val="tx2">
                    <a:lumMod val="10000"/>
                  </a:schemeClr>
                </a:solidFill>
              </a:rPr>
              <a:t>We even import python libraries like </a:t>
            </a:r>
            <a:r>
              <a:rPr lang="en-US" sz="1800" dirty="0" err="1">
                <a:solidFill>
                  <a:schemeClr val="tx2">
                    <a:lumMod val="10000"/>
                  </a:schemeClr>
                </a:solidFill>
              </a:rPr>
              <a:t>Tensorflow,numpy,opencv</a:t>
            </a:r>
            <a:r>
              <a:rPr lang="en-US" sz="1800" dirty="0">
                <a:solidFill>
                  <a:schemeClr val="tx2">
                    <a:lumMod val="10000"/>
                  </a:schemeClr>
                </a:solidFill>
              </a:rPr>
              <a:t>.</a:t>
            </a:r>
          </a:p>
          <a:p>
            <a:endParaRPr lang="en-US" sz="1800" dirty="0">
              <a:solidFill>
                <a:schemeClr val="tx2">
                  <a:lumMod val="10000"/>
                </a:schemeClr>
              </a:solidFill>
            </a:endParaRPr>
          </a:p>
          <a:p>
            <a:endParaRPr lang="en-US" sz="1800" b="0" i="0" dirty="0">
              <a:solidFill>
                <a:schemeClr val="tx2">
                  <a:lumMod val="10000"/>
                </a:schemeClr>
              </a:solidFill>
              <a:effectLst/>
              <a:latin typeface="Söhne"/>
            </a:endParaRPr>
          </a:p>
        </p:txBody>
      </p:sp>
      <p:pic>
        <p:nvPicPr>
          <p:cNvPr id="7" name="Picture 6">
            <a:extLst>
              <a:ext uri="{FF2B5EF4-FFF2-40B4-BE49-F238E27FC236}">
                <a16:creationId xmlns:a16="http://schemas.microsoft.com/office/drawing/2014/main" id="{D711FFA9-60BA-C860-44FA-B2BCD6F070E2}"/>
              </a:ext>
            </a:extLst>
          </p:cNvPr>
          <p:cNvPicPr>
            <a:picLocks noChangeAspect="1"/>
          </p:cNvPicPr>
          <p:nvPr/>
        </p:nvPicPr>
        <p:blipFill>
          <a:blip r:embed="rId2"/>
          <a:stretch>
            <a:fillRect/>
          </a:stretch>
        </p:blipFill>
        <p:spPr>
          <a:xfrm>
            <a:off x="5817912" y="1206982"/>
            <a:ext cx="1911448" cy="425472"/>
          </a:xfrm>
          <a:prstGeom prst="rect">
            <a:avLst/>
          </a:prstGeom>
        </p:spPr>
      </p:pic>
      <p:pic>
        <p:nvPicPr>
          <p:cNvPr id="9" name="Picture 8">
            <a:extLst>
              <a:ext uri="{FF2B5EF4-FFF2-40B4-BE49-F238E27FC236}">
                <a16:creationId xmlns:a16="http://schemas.microsoft.com/office/drawing/2014/main" id="{86140AF5-852B-4967-5C4A-04A801F783C0}"/>
              </a:ext>
            </a:extLst>
          </p:cNvPr>
          <p:cNvPicPr>
            <a:picLocks noChangeAspect="1"/>
          </p:cNvPicPr>
          <p:nvPr/>
        </p:nvPicPr>
        <p:blipFill>
          <a:blip r:embed="rId3"/>
          <a:stretch>
            <a:fillRect/>
          </a:stretch>
        </p:blipFill>
        <p:spPr>
          <a:xfrm>
            <a:off x="5488027" y="2559103"/>
            <a:ext cx="3590659" cy="1530429"/>
          </a:xfrm>
          <a:prstGeom prst="rect">
            <a:avLst/>
          </a:prstGeom>
        </p:spPr>
      </p:pic>
    </p:spTree>
    <p:extLst>
      <p:ext uri="{BB962C8B-B14F-4D97-AF65-F5344CB8AC3E}">
        <p14:creationId xmlns:p14="http://schemas.microsoft.com/office/powerpoint/2010/main" val="1767804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0B9A-34CD-D6C4-A7EE-F2B19EC269E9}"/>
              </a:ext>
            </a:extLst>
          </p:cNvPr>
          <p:cNvSpPr>
            <a:spLocks noGrp="1"/>
          </p:cNvSpPr>
          <p:nvPr>
            <p:ph type="title"/>
          </p:nvPr>
        </p:nvSpPr>
        <p:spPr>
          <a:xfrm>
            <a:off x="1038407" y="520107"/>
            <a:ext cx="7704000" cy="572700"/>
          </a:xfrm>
        </p:spPr>
        <p:txBody>
          <a:bodyPr/>
          <a:lstStyle/>
          <a:p>
            <a:pPr algn="l"/>
            <a:r>
              <a:rPr lang="en-US" dirty="0"/>
              <a:t>4.Predicting Output</a:t>
            </a:r>
          </a:p>
        </p:txBody>
      </p:sp>
      <p:sp>
        <p:nvSpPr>
          <p:cNvPr id="3" name="Text Placeholder 2">
            <a:extLst>
              <a:ext uri="{FF2B5EF4-FFF2-40B4-BE49-F238E27FC236}">
                <a16:creationId xmlns:a16="http://schemas.microsoft.com/office/drawing/2014/main" id="{9C59A747-3F55-051D-B86D-14D6DCEF7C83}"/>
              </a:ext>
            </a:extLst>
          </p:cNvPr>
          <p:cNvSpPr>
            <a:spLocks noGrp="1"/>
          </p:cNvSpPr>
          <p:nvPr>
            <p:ph type="body" idx="1"/>
          </p:nvPr>
        </p:nvSpPr>
        <p:spPr>
          <a:xfrm>
            <a:off x="295422" y="1341454"/>
            <a:ext cx="4099275" cy="3459146"/>
          </a:xfrm>
        </p:spPr>
        <p:txBody>
          <a:bodyPr/>
          <a:lstStyle/>
          <a:p>
            <a:r>
              <a:rPr lang="en-US" sz="1900" dirty="0">
                <a:solidFill>
                  <a:srgbClr val="000000"/>
                </a:solidFill>
              </a:rPr>
              <a:t>In the main function we write the code which takes image as input using </a:t>
            </a:r>
            <a:r>
              <a:rPr lang="en-US" sz="1900" dirty="0" err="1">
                <a:solidFill>
                  <a:srgbClr val="000000"/>
                </a:solidFill>
              </a:rPr>
              <a:t>streamlit</a:t>
            </a:r>
            <a:r>
              <a:rPr lang="en-US" sz="1900" dirty="0">
                <a:solidFill>
                  <a:srgbClr val="000000"/>
                </a:solidFill>
              </a:rPr>
              <a:t>.</a:t>
            </a:r>
            <a:br>
              <a:rPr lang="en-US" sz="1900" dirty="0">
                <a:solidFill>
                  <a:srgbClr val="000000"/>
                </a:solidFill>
              </a:rPr>
            </a:br>
            <a:r>
              <a:rPr lang="en-US" sz="1900" dirty="0">
                <a:solidFill>
                  <a:srgbClr val="000000"/>
                </a:solidFill>
              </a:rPr>
              <a:t>Processes the image and converts it into array format .</a:t>
            </a:r>
          </a:p>
          <a:p>
            <a:r>
              <a:rPr lang="en-US" sz="1900" dirty="0">
                <a:solidFill>
                  <a:srgbClr val="000000"/>
                </a:solidFill>
              </a:rPr>
              <a:t>Then this images it passed as test to the deep learning model  trained </a:t>
            </a:r>
            <a:r>
              <a:rPr lang="en-US" sz="1900" dirty="0" err="1">
                <a:solidFill>
                  <a:srgbClr val="000000"/>
                </a:solidFill>
              </a:rPr>
              <a:t>before.Which</a:t>
            </a:r>
            <a:r>
              <a:rPr lang="en-US" sz="1900" dirty="0">
                <a:solidFill>
                  <a:srgbClr val="000000"/>
                </a:solidFill>
              </a:rPr>
              <a:t> returns the predicted </a:t>
            </a:r>
            <a:r>
              <a:rPr lang="en-US" sz="1900" dirty="0" err="1">
                <a:solidFill>
                  <a:srgbClr val="000000"/>
                </a:solidFill>
              </a:rPr>
              <a:t>output,i.e</a:t>
            </a:r>
            <a:r>
              <a:rPr lang="en-US" sz="1900" dirty="0">
                <a:solidFill>
                  <a:srgbClr val="000000"/>
                </a:solidFill>
              </a:rPr>
              <a:t> disease.</a:t>
            </a:r>
          </a:p>
          <a:p>
            <a:pPr marL="139700" indent="0">
              <a:buNone/>
            </a:pPr>
            <a:endParaRPr lang="en-US" sz="1700" dirty="0">
              <a:solidFill>
                <a:srgbClr val="000000"/>
              </a:solidFill>
            </a:endParaRPr>
          </a:p>
        </p:txBody>
      </p:sp>
      <p:pic>
        <p:nvPicPr>
          <p:cNvPr id="6" name="Picture 5">
            <a:extLst>
              <a:ext uri="{FF2B5EF4-FFF2-40B4-BE49-F238E27FC236}">
                <a16:creationId xmlns:a16="http://schemas.microsoft.com/office/drawing/2014/main" id="{A5EB8A1E-D989-3D43-5DDC-1A642F1129C4}"/>
              </a:ext>
            </a:extLst>
          </p:cNvPr>
          <p:cNvPicPr>
            <a:picLocks noChangeAspect="1"/>
          </p:cNvPicPr>
          <p:nvPr/>
        </p:nvPicPr>
        <p:blipFill>
          <a:blip r:embed="rId2"/>
          <a:stretch>
            <a:fillRect/>
          </a:stretch>
        </p:blipFill>
        <p:spPr>
          <a:xfrm>
            <a:off x="4394698" y="1416859"/>
            <a:ext cx="4453879" cy="2967363"/>
          </a:xfrm>
          <a:prstGeom prst="rect">
            <a:avLst/>
          </a:prstGeom>
        </p:spPr>
      </p:pic>
    </p:spTree>
    <p:extLst>
      <p:ext uri="{BB962C8B-B14F-4D97-AF65-F5344CB8AC3E}">
        <p14:creationId xmlns:p14="http://schemas.microsoft.com/office/powerpoint/2010/main" val="1299214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3" name="Title 2">
            <a:extLst>
              <a:ext uri="{FF2B5EF4-FFF2-40B4-BE49-F238E27FC236}">
                <a16:creationId xmlns:a16="http://schemas.microsoft.com/office/drawing/2014/main" id="{110AF79B-0107-03C8-169E-18E21402ACC5}"/>
              </a:ext>
            </a:extLst>
          </p:cNvPr>
          <p:cNvSpPr>
            <a:spLocks noGrp="1"/>
          </p:cNvSpPr>
          <p:nvPr>
            <p:ph type="title"/>
          </p:nvPr>
        </p:nvSpPr>
        <p:spPr>
          <a:xfrm>
            <a:off x="720000" y="535000"/>
            <a:ext cx="2455907" cy="1114186"/>
          </a:xfrm>
        </p:spPr>
        <p:txBody>
          <a:bodyPr/>
          <a:lstStyle/>
          <a:p>
            <a:r>
              <a:rPr lang="en-US" dirty="0"/>
              <a:t>Flow Diagrams</a:t>
            </a:r>
          </a:p>
        </p:txBody>
      </p:sp>
      <p:pic>
        <p:nvPicPr>
          <p:cNvPr id="4" name="image11.png">
            <a:extLst>
              <a:ext uri="{FF2B5EF4-FFF2-40B4-BE49-F238E27FC236}">
                <a16:creationId xmlns:a16="http://schemas.microsoft.com/office/drawing/2014/main" id="{E7AF4B96-8B3F-F815-66F9-A60A59665246}"/>
              </a:ext>
            </a:extLst>
          </p:cNvPr>
          <p:cNvPicPr>
            <a:picLocks noChangeAspect="1"/>
          </p:cNvPicPr>
          <p:nvPr/>
        </p:nvPicPr>
        <p:blipFill>
          <a:blip r:embed="rId3" cstate="print"/>
          <a:stretch>
            <a:fillRect/>
          </a:stretch>
        </p:blipFill>
        <p:spPr>
          <a:xfrm>
            <a:off x="3988752" y="481012"/>
            <a:ext cx="1166495" cy="41814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38"/>
          <p:cNvSpPr txBox="1">
            <a:spLocks noGrp="1"/>
          </p:cNvSpPr>
          <p:nvPr>
            <p:ph type="subTitle" idx="9"/>
          </p:nvPr>
        </p:nvSpPr>
        <p:spPr>
          <a:xfrm>
            <a:off x="715150" y="1882225"/>
            <a:ext cx="2336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Abstract</a:t>
            </a:r>
            <a:endParaRPr dirty="0"/>
          </a:p>
        </p:txBody>
      </p:sp>
      <p:sp>
        <p:nvSpPr>
          <p:cNvPr id="1458" name="Google Shape;1458;p38"/>
          <p:cNvSpPr txBox="1">
            <a:spLocks noGrp="1"/>
          </p:cNvSpPr>
          <p:nvPr>
            <p:ph type="subTitle" idx="13"/>
          </p:nvPr>
        </p:nvSpPr>
        <p:spPr>
          <a:xfrm>
            <a:off x="3403800" y="1882225"/>
            <a:ext cx="2336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Base Paper</a:t>
            </a:r>
            <a:endParaRPr dirty="0"/>
          </a:p>
        </p:txBody>
      </p:sp>
      <p:sp>
        <p:nvSpPr>
          <p:cNvPr id="1459" name="Google Shape;1459;p38"/>
          <p:cNvSpPr txBox="1">
            <a:spLocks noGrp="1"/>
          </p:cNvSpPr>
          <p:nvPr>
            <p:ph type="subTitle" idx="14"/>
          </p:nvPr>
        </p:nvSpPr>
        <p:spPr>
          <a:xfrm>
            <a:off x="715100" y="3734165"/>
            <a:ext cx="2336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Existing System</a:t>
            </a:r>
            <a:endParaRPr dirty="0"/>
          </a:p>
        </p:txBody>
      </p:sp>
      <p:sp>
        <p:nvSpPr>
          <p:cNvPr id="1460" name="Google Shape;1460;p38"/>
          <p:cNvSpPr txBox="1">
            <a:spLocks noGrp="1"/>
          </p:cNvSpPr>
          <p:nvPr>
            <p:ph type="subTitle" idx="15"/>
          </p:nvPr>
        </p:nvSpPr>
        <p:spPr>
          <a:xfrm>
            <a:off x="3415393" y="3734165"/>
            <a:ext cx="2336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Proposed System</a:t>
            </a:r>
            <a:endParaRPr dirty="0"/>
          </a:p>
        </p:txBody>
      </p:sp>
      <p:sp>
        <p:nvSpPr>
          <p:cNvPr id="1461" name="Google Shape;1461;p38"/>
          <p:cNvSpPr txBox="1">
            <a:spLocks noGrp="1"/>
          </p:cNvSpPr>
          <p:nvPr>
            <p:ph type="title" idx="2"/>
          </p:nvPr>
        </p:nvSpPr>
        <p:spPr>
          <a:xfrm>
            <a:off x="1584650" y="1345725"/>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462" name="Google Shape;1462;p38"/>
          <p:cNvSpPr txBox="1">
            <a:spLocks noGrp="1"/>
          </p:cNvSpPr>
          <p:nvPr>
            <p:ph type="title" idx="3"/>
          </p:nvPr>
        </p:nvSpPr>
        <p:spPr>
          <a:xfrm>
            <a:off x="4273350" y="1345725"/>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464" name="Google Shape;1464;p38"/>
          <p:cNvSpPr txBox="1">
            <a:spLocks noGrp="1"/>
          </p:cNvSpPr>
          <p:nvPr>
            <p:ph type="title" idx="5"/>
          </p:nvPr>
        </p:nvSpPr>
        <p:spPr>
          <a:xfrm>
            <a:off x="1584650" y="3109525"/>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466" name="Google Shape;1466;p38"/>
          <p:cNvSpPr txBox="1">
            <a:spLocks noGrp="1"/>
          </p:cNvSpPr>
          <p:nvPr>
            <p:ph type="title" idx="7"/>
          </p:nvPr>
        </p:nvSpPr>
        <p:spPr>
          <a:xfrm>
            <a:off x="4273350" y="3109525"/>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468" name="Google Shape;1468;p38"/>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470" name="Google Shape;1470;p38"/>
          <p:cNvSpPr txBox="1">
            <a:spLocks noGrp="1"/>
          </p:cNvSpPr>
          <p:nvPr>
            <p:ph type="title" idx="16"/>
          </p:nvPr>
        </p:nvSpPr>
        <p:spPr>
          <a:xfrm>
            <a:off x="6962000" y="1345725"/>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472" name="Google Shape;1472;p38"/>
          <p:cNvSpPr txBox="1">
            <a:spLocks noGrp="1"/>
          </p:cNvSpPr>
          <p:nvPr>
            <p:ph type="title" idx="18"/>
          </p:nvPr>
        </p:nvSpPr>
        <p:spPr>
          <a:xfrm>
            <a:off x="6962000" y="3109525"/>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474" name="Google Shape;1474;p38"/>
          <p:cNvSpPr txBox="1">
            <a:spLocks noGrp="1"/>
          </p:cNvSpPr>
          <p:nvPr>
            <p:ph type="subTitle" idx="20"/>
          </p:nvPr>
        </p:nvSpPr>
        <p:spPr>
          <a:xfrm>
            <a:off x="6092450" y="1882225"/>
            <a:ext cx="2336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1475" name="Google Shape;1475;p38"/>
          <p:cNvSpPr txBox="1">
            <a:spLocks noGrp="1"/>
          </p:cNvSpPr>
          <p:nvPr>
            <p:ph type="subTitle" idx="21"/>
          </p:nvPr>
        </p:nvSpPr>
        <p:spPr>
          <a:xfrm>
            <a:off x="6115686" y="4142379"/>
            <a:ext cx="2336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Disadvantages</a:t>
            </a:r>
            <a:br>
              <a:rPr lang="en-US" dirty="0"/>
            </a:br>
            <a:r>
              <a:rPr lang="en-US" dirty="0"/>
              <a:t>of Existing </a:t>
            </a:r>
            <a:br>
              <a:rPr lang="en-US" dirty="0"/>
            </a:br>
            <a:r>
              <a:rPr lang="en-US" dirty="0"/>
              <a:t>system</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6E83-A080-0206-B328-2D1BD36D6659}"/>
              </a:ext>
            </a:extLst>
          </p:cNvPr>
          <p:cNvSpPr>
            <a:spLocks noGrp="1"/>
          </p:cNvSpPr>
          <p:nvPr>
            <p:ph type="title"/>
          </p:nvPr>
        </p:nvSpPr>
        <p:spPr/>
        <p:txBody>
          <a:bodyPr/>
          <a:lstStyle/>
          <a:p>
            <a:r>
              <a:rPr lang="en-US" dirty="0"/>
              <a:t>Data Flow Diagram</a:t>
            </a:r>
          </a:p>
        </p:txBody>
      </p:sp>
      <p:pic>
        <p:nvPicPr>
          <p:cNvPr id="3" name="image25.jpeg">
            <a:extLst>
              <a:ext uri="{FF2B5EF4-FFF2-40B4-BE49-F238E27FC236}">
                <a16:creationId xmlns:a16="http://schemas.microsoft.com/office/drawing/2014/main" id="{6EBECD2E-5663-D327-7F73-4E2C510557D9}"/>
              </a:ext>
            </a:extLst>
          </p:cNvPr>
          <p:cNvPicPr>
            <a:picLocks noChangeAspect="1"/>
          </p:cNvPicPr>
          <p:nvPr/>
        </p:nvPicPr>
        <p:blipFill>
          <a:blip r:embed="rId2" cstate="print"/>
          <a:stretch>
            <a:fillRect/>
          </a:stretch>
        </p:blipFill>
        <p:spPr>
          <a:xfrm>
            <a:off x="2740025" y="1467440"/>
            <a:ext cx="2917825" cy="2616835"/>
          </a:xfrm>
          <a:prstGeom prst="rect">
            <a:avLst/>
          </a:prstGeom>
        </p:spPr>
      </p:pic>
    </p:spTree>
    <p:extLst>
      <p:ext uri="{BB962C8B-B14F-4D97-AF65-F5344CB8AC3E}">
        <p14:creationId xmlns:p14="http://schemas.microsoft.com/office/powerpoint/2010/main" val="929503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5000">
              <a:schemeClr val="accent3"/>
            </a:gs>
            <a:gs pos="52000">
              <a:schemeClr val="lt1"/>
            </a:gs>
            <a:gs pos="100000">
              <a:schemeClr val="lt1"/>
            </a:gs>
          </a:gsLst>
          <a:lin ang="8100019" scaled="0"/>
        </a:gradFill>
        <a:effectLst/>
      </p:bgPr>
    </p:bg>
    <p:spTree>
      <p:nvGrpSpPr>
        <p:cNvPr id="1" name="Shape 1588"/>
        <p:cNvGrpSpPr/>
        <p:nvPr/>
      </p:nvGrpSpPr>
      <p:grpSpPr>
        <a:xfrm>
          <a:off x="0" y="0"/>
          <a:ext cx="0" cy="0"/>
          <a:chOff x="0" y="0"/>
          <a:chExt cx="0" cy="0"/>
        </a:xfrm>
      </p:grpSpPr>
      <p:sp>
        <p:nvSpPr>
          <p:cNvPr id="1594" name="Google Shape;1594;p44"/>
          <p:cNvSpPr txBox="1">
            <a:spLocks noGrp="1"/>
          </p:cNvSpPr>
          <p:nvPr>
            <p:ph type="title"/>
          </p:nvPr>
        </p:nvSpPr>
        <p:spPr>
          <a:xfrm>
            <a:off x="720000" y="33756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Execution And Result</a:t>
            </a:r>
            <a:endParaRPr dirty="0"/>
          </a:p>
        </p:txBody>
      </p:sp>
      <p:sp>
        <p:nvSpPr>
          <p:cNvPr id="4" name="Google Shape;1831;p49">
            <a:extLst>
              <a:ext uri="{FF2B5EF4-FFF2-40B4-BE49-F238E27FC236}">
                <a16:creationId xmlns:a16="http://schemas.microsoft.com/office/drawing/2014/main" id="{11CCA511-B34F-2F6C-1734-0D130F1170FD}"/>
              </a:ext>
            </a:extLst>
          </p:cNvPr>
          <p:cNvSpPr txBox="1">
            <a:spLocks/>
          </p:cNvSpPr>
          <p:nvPr/>
        </p:nvSpPr>
        <p:spPr>
          <a:xfrm>
            <a:off x="1458150" y="1332493"/>
            <a:ext cx="6227700" cy="24785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2400"/>
              <a:buFont typeface="Bebas Neue"/>
              <a:buNone/>
              <a:defRPr sz="1900" b="0" i="0" u="none" strike="noStrike" cap="none">
                <a:solidFill>
                  <a:schemeClr val="dk1"/>
                </a:solidFill>
                <a:latin typeface="Secular One"/>
                <a:ea typeface="Secular One"/>
                <a:cs typeface="Secular One"/>
                <a:sym typeface="Secular One"/>
              </a:defRPr>
            </a:lvl1pPr>
            <a:lvl2pPr marL="914400" marR="0" lvl="1"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5"/>
              </a:buClr>
              <a:buSzPts val="2400"/>
              <a:buFont typeface="Bebas Neue"/>
              <a:buNone/>
              <a:defRPr sz="2400" b="0" i="0" u="none" strike="noStrike" cap="none">
                <a:solidFill>
                  <a:schemeClr val="dk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6"/>
              </a:buClr>
              <a:buSzPts val="2400"/>
              <a:buFont typeface="Bebas Neue"/>
              <a:buNone/>
              <a:defRPr sz="2400" b="0" i="0" u="none" strike="noStrike" cap="none">
                <a:solidFill>
                  <a:schemeClr val="dk2"/>
                </a:solidFill>
                <a:latin typeface="Bebas Neue"/>
                <a:ea typeface="Bebas Neue"/>
                <a:cs typeface="Bebas Neue"/>
                <a:sym typeface="Bebas Neue"/>
              </a:defRPr>
            </a:lvl9pPr>
          </a:lstStyle>
          <a:p>
            <a:pPr marL="0" indent="0"/>
            <a:endParaRPr lang="en-US" dirty="0"/>
          </a:p>
        </p:txBody>
      </p:sp>
      <p:pic>
        <p:nvPicPr>
          <p:cNvPr id="3" name="Picture 2">
            <a:extLst>
              <a:ext uri="{FF2B5EF4-FFF2-40B4-BE49-F238E27FC236}">
                <a16:creationId xmlns:a16="http://schemas.microsoft.com/office/drawing/2014/main" id="{0183BA5D-F5BF-23F6-49FE-4D02557EE6CB}"/>
              </a:ext>
            </a:extLst>
          </p:cNvPr>
          <p:cNvPicPr>
            <a:picLocks noChangeAspect="1"/>
          </p:cNvPicPr>
          <p:nvPr/>
        </p:nvPicPr>
        <p:blipFill>
          <a:blip r:embed="rId3"/>
          <a:stretch>
            <a:fillRect/>
          </a:stretch>
        </p:blipFill>
        <p:spPr>
          <a:xfrm>
            <a:off x="2049235" y="2965603"/>
            <a:ext cx="5789980" cy="2030738"/>
          </a:xfrm>
          <a:prstGeom prst="rect">
            <a:avLst/>
          </a:prstGeom>
        </p:spPr>
      </p:pic>
      <p:sp>
        <p:nvSpPr>
          <p:cNvPr id="5" name="Title 1">
            <a:extLst>
              <a:ext uri="{FF2B5EF4-FFF2-40B4-BE49-F238E27FC236}">
                <a16:creationId xmlns:a16="http://schemas.microsoft.com/office/drawing/2014/main" id="{43EBF4B9-ECE3-5BE4-242E-0B46053052D0}"/>
              </a:ext>
            </a:extLst>
          </p:cNvPr>
          <p:cNvSpPr txBox="1">
            <a:spLocks/>
          </p:cNvSpPr>
          <p:nvPr/>
        </p:nvSpPr>
        <p:spPr>
          <a:xfrm>
            <a:off x="540386" y="106813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1pPr>
            <a:lvl2pPr marR="0" lvl="1" algn="l" rtl="0">
              <a:lnSpc>
                <a:spcPct val="9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2pPr>
            <a:lvl3pPr marR="0" lvl="2" algn="l" rtl="0">
              <a:lnSpc>
                <a:spcPct val="9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3pPr>
            <a:lvl4pPr marR="0" lvl="3" algn="l" rtl="0">
              <a:lnSpc>
                <a:spcPct val="9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4pPr>
            <a:lvl5pPr marR="0" lvl="4" algn="l" rtl="0">
              <a:lnSpc>
                <a:spcPct val="9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5pPr>
            <a:lvl6pPr marR="0" lvl="5" algn="l" rtl="0">
              <a:lnSpc>
                <a:spcPct val="9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6pPr>
            <a:lvl7pPr marR="0" lvl="6" algn="l" rtl="0">
              <a:lnSpc>
                <a:spcPct val="9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7pPr>
            <a:lvl8pPr marR="0" lvl="7" algn="l" rtl="0">
              <a:lnSpc>
                <a:spcPct val="9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8pPr>
            <a:lvl9pPr marR="0" lvl="8" algn="l" rtl="0">
              <a:lnSpc>
                <a:spcPct val="9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9pPr>
          </a:lstStyle>
          <a:p>
            <a:pPr algn="l"/>
            <a:r>
              <a:rPr lang="en-US" sz="1700" b="1" dirty="0">
                <a:latin typeface="Times New Roman" panose="02020603050405020304" pitchFamily="18" charset="0"/>
                <a:cs typeface="Times New Roman" panose="02020603050405020304" pitchFamily="18" charset="0"/>
              </a:rPr>
              <a:t>Execution in </a:t>
            </a:r>
            <a:r>
              <a:rPr lang="en-US" sz="1700" b="1" dirty="0" err="1">
                <a:latin typeface="Times New Roman" panose="02020603050405020304" pitchFamily="18" charset="0"/>
                <a:cs typeface="Times New Roman" panose="02020603050405020304" pitchFamily="18" charset="0"/>
              </a:rPr>
              <a:t>commond</a:t>
            </a:r>
            <a:r>
              <a:rPr lang="en-US" sz="1700" b="1" dirty="0">
                <a:latin typeface="Times New Roman" panose="02020603050405020304" pitchFamily="18" charset="0"/>
                <a:cs typeface="Times New Roman" panose="02020603050405020304" pitchFamily="18" charset="0"/>
              </a:rPr>
              <a:t> prompt :</a:t>
            </a:r>
          </a:p>
        </p:txBody>
      </p:sp>
      <p:pic>
        <p:nvPicPr>
          <p:cNvPr id="7" name="Picture 6">
            <a:extLst>
              <a:ext uri="{FF2B5EF4-FFF2-40B4-BE49-F238E27FC236}">
                <a16:creationId xmlns:a16="http://schemas.microsoft.com/office/drawing/2014/main" id="{DC97EDFD-9114-AEE6-9DBF-036A39DE966D}"/>
              </a:ext>
            </a:extLst>
          </p:cNvPr>
          <p:cNvPicPr>
            <a:picLocks noChangeAspect="1"/>
          </p:cNvPicPr>
          <p:nvPr/>
        </p:nvPicPr>
        <p:blipFill>
          <a:blip r:embed="rId4"/>
          <a:stretch>
            <a:fillRect/>
          </a:stretch>
        </p:blipFill>
        <p:spPr>
          <a:xfrm>
            <a:off x="3657876" y="1437310"/>
            <a:ext cx="4307242" cy="1035288"/>
          </a:xfrm>
          <a:prstGeom prst="rect">
            <a:avLst/>
          </a:prstGeom>
        </p:spPr>
      </p:pic>
      <p:sp>
        <p:nvSpPr>
          <p:cNvPr id="8" name="Title 1">
            <a:extLst>
              <a:ext uri="{FF2B5EF4-FFF2-40B4-BE49-F238E27FC236}">
                <a16:creationId xmlns:a16="http://schemas.microsoft.com/office/drawing/2014/main" id="{29455944-B7CC-D918-FAAC-8464899A5DB9}"/>
              </a:ext>
            </a:extLst>
          </p:cNvPr>
          <p:cNvSpPr txBox="1">
            <a:spLocks/>
          </p:cNvSpPr>
          <p:nvPr/>
        </p:nvSpPr>
        <p:spPr>
          <a:xfrm>
            <a:off x="540386" y="247259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1pPr>
            <a:lvl2pPr marR="0" lvl="1" algn="l" rtl="0">
              <a:lnSpc>
                <a:spcPct val="9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2pPr>
            <a:lvl3pPr marR="0" lvl="2" algn="l" rtl="0">
              <a:lnSpc>
                <a:spcPct val="9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3pPr>
            <a:lvl4pPr marR="0" lvl="3" algn="l" rtl="0">
              <a:lnSpc>
                <a:spcPct val="9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4pPr>
            <a:lvl5pPr marR="0" lvl="4" algn="l" rtl="0">
              <a:lnSpc>
                <a:spcPct val="9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5pPr>
            <a:lvl6pPr marR="0" lvl="5" algn="l" rtl="0">
              <a:lnSpc>
                <a:spcPct val="9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6pPr>
            <a:lvl7pPr marR="0" lvl="6" algn="l" rtl="0">
              <a:lnSpc>
                <a:spcPct val="9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7pPr>
            <a:lvl8pPr marR="0" lvl="7" algn="l" rtl="0">
              <a:lnSpc>
                <a:spcPct val="9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8pPr>
            <a:lvl9pPr marR="0" lvl="8" algn="l" rtl="0">
              <a:lnSpc>
                <a:spcPct val="9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9pPr>
          </a:lstStyle>
          <a:p>
            <a:pPr algn="l"/>
            <a:r>
              <a:rPr lang="en-US" sz="1700" b="1" dirty="0">
                <a:latin typeface="Times New Roman" panose="02020603050405020304" pitchFamily="18" charset="0"/>
                <a:cs typeface="Times New Roman" panose="02020603050405020304" pitchFamily="18" charset="0"/>
              </a:rPr>
              <a:t>Output :</a:t>
            </a:r>
          </a:p>
        </p:txBody>
      </p:sp>
      <p:cxnSp>
        <p:nvCxnSpPr>
          <p:cNvPr id="9" name="Google Shape;1491;p40">
            <a:extLst>
              <a:ext uri="{FF2B5EF4-FFF2-40B4-BE49-F238E27FC236}">
                <a16:creationId xmlns:a16="http://schemas.microsoft.com/office/drawing/2014/main" id="{53AD917A-FDC9-3427-5C40-4662F3839EA0}"/>
              </a:ext>
            </a:extLst>
          </p:cNvPr>
          <p:cNvCxnSpPr>
            <a:cxnSpLocks/>
          </p:cNvCxnSpPr>
          <p:nvPr/>
        </p:nvCxnSpPr>
        <p:spPr>
          <a:xfrm>
            <a:off x="1240971" y="938905"/>
            <a:ext cx="6598244" cy="12456"/>
          </a:xfrm>
          <a:prstGeom prst="straightConnector1">
            <a:avLst/>
          </a:prstGeom>
          <a:noFill/>
          <a:ln w="9525" cap="flat" cmpd="sng">
            <a:solidFill>
              <a:schemeClr val="accent5"/>
            </a:solidFill>
            <a:prstDash val="solid"/>
            <a:round/>
            <a:headEnd type="oval" w="med" len="med"/>
            <a:tailEnd type="oval"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12F4B-9E22-CDCD-EAF8-055A4C5D19CC}"/>
              </a:ext>
            </a:extLst>
          </p:cNvPr>
          <p:cNvSpPr>
            <a:spLocks noGrp="1"/>
          </p:cNvSpPr>
          <p:nvPr>
            <p:ph type="title"/>
          </p:nvPr>
        </p:nvSpPr>
        <p:spPr>
          <a:xfrm>
            <a:off x="-2749821" y="461521"/>
            <a:ext cx="7704000" cy="572700"/>
          </a:xfrm>
        </p:spPr>
        <p:txBody>
          <a:bodyPr/>
          <a:lstStyle/>
          <a:p>
            <a:r>
              <a:rPr lang="en-US" dirty="0"/>
              <a:t>Example 1:</a:t>
            </a:r>
          </a:p>
        </p:txBody>
      </p:sp>
      <p:pic>
        <p:nvPicPr>
          <p:cNvPr id="10" name="Picture 9">
            <a:extLst>
              <a:ext uri="{FF2B5EF4-FFF2-40B4-BE49-F238E27FC236}">
                <a16:creationId xmlns:a16="http://schemas.microsoft.com/office/drawing/2014/main" id="{4FE73E71-5D2B-2AE3-94A9-D8918F109D43}"/>
              </a:ext>
            </a:extLst>
          </p:cNvPr>
          <p:cNvPicPr>
            <a:picLocks noChangeAspect="1"/>
          </p:cNvPicPr>
          <p:nvPr/>
        </p:nvPicPr>
        <p:blipFill>
          <a:blip r:embed="rId2"/>
          <a:stretch>
            <a:fillRect/>
          </a:stretch>
        </p:blipFill>
        <p:spPr>
          <a:xfrm>
            <a:off x="2142556" y="158911"/>
            <a:ext cx="4483330" cy="4825678"/>
          </a:xfrm>
          <a:prstGeom prst="rect">
            <a:avLst/>
          </a:prstGeom>
        </p:spPr>
      </p:pic>
    </p:spTree>
    <p:extLst>
      <p:ext uri="{BB962C8B-B14F-4D97-AF65-F5344CB8AC3E}">
        <p14:creationId xmlns:p14="http://schemas.microsoft.com/office/powerpoint/2010/main" val="2517378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37A6-BCE9-820D-1B54-19001D2C3EF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0611198-9C50-7F6D-EF43-F1C6BDEC9807}"/>
              </a:ext>
            </a:extLst>
          </p:cNvPr>
          <p:cNvSpPr>
            <a:spLocks noGrp="1"/>
          </p:cNvSpPr>
          <p:nvPr>
            <p:ph type="body" idx="1"/>
          </p:nvPr>
        </p:nvSpPr>
        <p:spPr/>
        <p:txBody>
          <a:bodyPr/>
          <a:lstStyle/>
          <a:p>
            <a:endParaRPr lang="en-US"/>
          </a:p>
        </p:txBody>
      </p:sp>
      <p:sp>
        <p:nvSpPr>
          <p:cNvPr id="5" name="Title 1">
            <a:extLst>
              <a:ext uri="{FF2B5EF4-FFF2-40B4-BE49-F238E27FC236}">
                <a16:creationId xmlns:a16="http://schemas.microsoft.com/office/drawing/2014/main" id="{D6EBA2B4-2EFD-A661-7E00-C4CD000A19AC}"/>
              </a:ext>
            </a:extLst>
          </p:cNvPr>
          <p:cNvSpPr txBox="1">
            <a:spLocks/>
          </p:cNvSpPr>
          <p:nvPr/>
        </p:nvSpPr>
        <p:spPr>
          <a:xfrm>
            <a:off x="-2749821" y="46152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1pPr>
            <a:lvl2pPr marR="0" lvl="1" algn="l" rtl="0">
              <a:lnSpc>
                <a:spcPct val="10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2pPr>
            <a:lvl3pPr marR="0" lvl="2" algn="l" rtl="0">
              <a:lnSpc>
                <a:spcPct val="10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3pPr>
            <a:lvl4pPr marR="0" lvl="3" algn="l" rtl="0">
              <a:lnSpc>
                <a:spcPct val="10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4pPr>
            <a:lvl5pPr marR="0" lvl="4" algn="l" rtl="0">
              <a:lnSpc>
                <a:spcPct val="10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5pPr>
            <a:lvl6pPr marR="0" lvl="5" algn="l" rtl="0">
              <a:lnSpc>
                <a:spcPct val="10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6pPr>
            <a:lvl7pPr marR="0" lvl="6" algn="l" rtl="0">
              <a:lnSpc>
                <a:spcPct val="10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7pPr>
            <a:lvl8pPr marR="0" lvl="7" algn="l" rtl="0">
              <a:lnSpc>
                <a:spcPct val="10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8pPr>
            <a:lvl9pPr marR="0" lvl="8" algn="l" rtl="0">
              <a:lnSpc>
                <a:spcPct val="100000"/>
              </a:lnSpc>
              <a:spcBef>
                <a:spcPts val="0"/>
              </a:spcBef>
              <a:spcAft>
                <a:spcPts val="0"/>
              </a:spcAft>
              <a:buClr>
                <a:schemeClr val="dk1"/>
              </a:buClr>
              <a:buSzPts val="3000"/>
              <a:buFont typeface="Secular One"/>
              <a:buNone/>
              <a:defRPr sz="3000" b="0" i="0" u="none" strike="noStrike" cap="none">
                <a:solidFill>
                  <a:schemeClr val="dk1"/>
                </a:solidFill>
                <a:latin typeface="Secular One"/>
                <a:ea typeface="Secular One"/>
                <a:cs typeface="Secular One"/>
                <a:sym typeface="Secular One"/>
              </a:defRPr>
            </a:lvl9pPr>
          </a:lstStyle>
          <a:p>
            <a:r>
              <a:rPr lang="en-US" dirty="0"/>
              <a:t>Example 2:</a:t>
            </a:r>
          </a:p>
        </p:txBody>
      </p:sp>
      <p:pic>
        <p:nvPicPr>
          <p:cNvPr id="7" name="Picture 6">
            <a:extLst>
              <a:ext uri="{FF2B5EF4-FFF2-40B4-BE49-F238E27FC236}">
                <a16:creationId xmlns:a16="http://schemas.microsoft.com/office/drawing/2014/main" id="{D4D97DB0-7EE0-DD21-D6F7-A6CC003BE195}"/>
              </a:ext>
            </a:extLst>
          </p:cNvPr>
          <p:cNvPicPr>
            <a:picLocks noChangeAspect="1"/>
          </p:cNvPicPr>
          <p:nvPr/>
        </p:nvPicPr>
        <p:blipFill>
          <a:blip r:embed="rId2"/>
          <a:stretch>
            <a:fillRect/>
          </a:stretch>
        </p:blipFill>
        <p:spPr>
          <a:xfrm>
            <a:off x="2320064" y="121493"/>
            <a:ext cx="4369025" cy="4900514"/>
          </a:xfrm>
          <a:prstGeom prst="rect">
            <a:avLst/>
          </a:prstGeom>
        </p:spPr>
      </p:pic>
    </p:spTree>
    <p:extLst>
      <p:ext uri="{BB962C8B-B14F-4D97-AF65-F5344CB8AC3E}">
        <p14:creationId xmlns:p14="http://schemas.microsoft.com/office/powerpoint/2010/main" val="2407105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FB911-7877-3D6A-733D-5FF9D68F3498}"/>
              </a:ext>
            </a:extLst>
          </p:cNvPr>
          <p:cNvSpPr>
            <a:spLocks noGrp="1"/>
          </p:cNvSpPr>
          <p:nvPr>
            <p:ph type="title"/>
          </p:nvPr>
        </p:nvSpPr>
        <p:spPr>
          <a:xfrm>
            <a:off x="1973163" y="570997"/>
            <a:ext cx="4740300" cy="709800"/>
          </a:xfrm>
        </p:spPr>
        <p:txBody>
          <a:bodyPr/>
          <a:lstStyle/>
          <a:p>
            <a:r>
              <a:rPr lang="en-US" dirty="0"/>
              <a:t>Conclusion</a:t>
            </a:r>
          </a:p>
        </p:txBody>
      </p:sp>
      <p:sp>
        <p:nvSpPr>
          <p:cNvPr id="3" name="Subtitle 2">
            <a:extLst>
              <a:ext uri="{FF2B5EF4-FFF2-40B4-BE49-F238E27FC236}">
                <a16:creationId xmlns:a16="http://schemas.microsoft.com/office/drawing/2014/main" id="{EE94506A-8BF1-ABF4-1A23-AF42E788AB1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4965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AE33-00AD-7C65-69EB-16641CC5175F}"/>
              </a:ext>
            </a:extLst>
          </p:cNvPr>
          <p:cNvSpPr>
            <a:spLocks noGrp="1"/>
          </p:cNvSpPr>
          <p:nvPr>
            <p:ph type="title"/>
          </p:nvPr>
        </p:nvSpPr>
        <p:spPr>
          <a:xfrm>
            <a:off x="2030313" y="456697"/>
            <a:ext cx="4740300" cy="709800"/>
          </a:xfrm>
        </p:spPr>
        <p:txBody>
          <a:bodyPr/>
          <a:lstStyle/>
          <a:p>
            <a:r>
              <a:rPr lang="en-US" dirty="0"/>
              <a:t>References</a:t>
            </a:r>
          </a:p>
        </p:txBody>
      </p:sp>
      <p:sp>
        <p:nvSpPr>
          <p:cNvPr id="3" name="Subtitle 2">
            <a:extLst>
              <a:ext uri="{FF2B5EF4-FFF2-40B4-BE49-F238E27FC236}">
                <a16:creationId xmlns:a16="http://schemas.microsoft.com/office/drawing/2014/main" id="{32B295C8-B3E0-4A96-156B-50DFEA93FDA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94770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EB57-ABE2-57E4-B219-FCF6E9796748}"/>
              </a:ext>
            </a:extLst>
          </p:cNvPr>
          <p:cNvSpPr>
            <a:spLocks noGrp="1"/>
          </p:cNvSpPr>
          <p:nvPr>
            <p:ph type="title"/>
          </p:nvPr>
        </p:nvSpPr>
        <p:spPr>
          <a:xfrm>
            <a:off x="1899684" y="505683"/>
            <a:ext cx="4740300" cy="709800"/>
          </a:xfrm>
        </p:spPr>
        <p:txBody>
          <a:bodyPr/>
          <a:lstStyle/>
          <a:p>
            <a:r>
              <a:rPr lang="en-US" dirty="0"/>
              <a:t>Future Scope</a:t>
            </a:r>
          </a:p>
        </p:txBody>
      </p:sp>
      <p:sp>
        <p:nvSpPr>
          <p:cNvPr id="3" name="Subtitle 2">
            <a:extLst>
              <a:ext uri="{FF2B5EF4-FFF2-40B4-BE49-F238E27FC236}">
                <a16:creationId xmlns:a16="http://schemas.microsoft.com/office/drawing/2014/main" id="{913FA371-F464-BF6F-D4D6-0BB4E544965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1656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38"/>
          <p:cNvSpPr txBox="1">
            <a:spLocks noGrp="1"/>
          </p:cNvSpPr>
          <p:nvPr>
            <p:ph type="subTitle" idx="9"/>
          </p:nvPr>
        </p:nvSpPr>
        <p:spPr>
          <a:xfrm>
            <a:off x="155121" y="2234855"/>
            <a:ext cx="3260272"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Advantages Of </a:t>
            </a:r>
          </a:p>
          <a:p>
            <a:pPr marL="0" lvl="0" indent="0" algn="ctr" rtl="0">
              <a:spcBef>
                <a:spcPts val="0"/>
              </a:spcBef>
              <a:spcAft>
                <a:spcPts val="0"/>
              </a:spcAft>
              <a:buNone/>
            </a:pPr>
            <a:r>
              <a:rPr lang="en-US" dirty="0"/>
              <a:t>Proposed System</a:t>
            </a:r>
            <a:endParaRPr dirty="0"/>
          </a:p>
        </p:txBody>
      </p:sp>
      <p:sp>
        <p:nvSpPr>
          <p:cNvPr id="1458" name="Google Shape;1458;p38"/>
          <p:cNvSpPr txBox="1">
            <a:spLocks noGrp="1"/>
          </p:cNvSpPr>
          <p:nvPr>
            <p:ph type="subTitle" idx="13"/>
          </p:nvPr>
        </p:nvSpPr>
        <p:spPr>
          <a:xfrm>
            <a:off x="3392209" y="2073520"/>
            <a:ext cx="2336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Literature Survey</a:t>
            </a:r>
            <a:endParaRPr dirty="0"/>
          </a:p>
        </p:txBody>
      </p:sp>
      <p:sp>
        <p:nvSpPr>
          <p:cNvPr id="1459" name="Google Shape;1459;p38"/>
          <p:cNvSpPr txBox="1">
            <a:spLocks noGrp="1"/>
          </p:cNvSpPr>
          <p:nvPr>
            <p:ph type="subTitle" idx="14"/>
          </p:nvPr>
        </p:nvSpPr>
        <p:spPr>
          <a:xfrm>
            <a:off x="715100" y="3734165"/>
            <a:ext cx="2336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Project Flow</a:t>
            </a:r>
            <a:endParaRPr dirty="0"/>
          </a:p>
        </p:txBody>
      </p:sp>
      <p:sp>
        <p:nvSpPr>
          <p:cNvPr id="1460" name="Google Shape;1460;p38"/>
          <p:cNvSpPr txBox="1">
            <a:spLocks noGrp="1"/>
          </p:cNvSpPr>
          <p:nvPr>
            <p:ph type="subTitle" idx="15"/>
          </p:nvPr>
        </p:nvSpPr>
        <p:spPr>
          <a:xfrm>
            <a:off x="3415393" y="3734165"/>
            <a:ext cx="2336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Conclusion</a:t>
            </a:r>
            <a:endParaRPr dirty="0"/>
          </a:p>
        </p:txBody>
      </p:sp>
      <p:sp>
        <p:nvSpPr>
          <p:cNvPr id="1461" name="Google Shape;1461;p38"/>
          <p:cNvSpPr txBox="1">
            <a:spLocks noGrp="1"/>
          </p:cNvSpPr>
          <p:nvPr>
            <p:ph type="title" idx="2"/>
          </p:nvPr>
        </p:nvSpPr>
        <p:spPr>
          <a:xfrm>
            <a:off x="1584650" y="1345725"/>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1462" name="Google Shape;1462;p38"/>
          <p:cNvSpPr txBox="1">
            <a:spLocks noGrp="1"/>
          </p:cNvSpPr>
          <p:nvPr>
            <p:ph type="title" idx="3"/>
          </p:nvPr>
        </p:nvSpPr>
        <p:spPr>
          <a:xfrm>
            <a:off x="4273350" y="1345725"/>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1464" name="Google Shape;1464;p38"/>
          <p:cNvSpPr txBox="1">
            <a:spLocks noGrp="1"/>
          </p:cNvSpPr>
          <p:nvPr>
            <p:ph type="title" idx="5"/>
          </p:nvPr>
        </p:nvSpPr>
        <p:spPr>
          <a:xfrm>
            <a:off x="1584650" y="3109525"/>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a:t>
            </a:r>
            <a:endParaRPr dirty="0"/>
          </a:p>
        </p:txBody>
      </p:sp>
      <p:sp>
        <p:nvSpPr>
          <p:cNvPr id="1466" name="Google Shape;1466;p38"/>
          <p:cNvSpPr txBox="1">
            <a:spLocks noGrp="1"/>
          </p:cNvSpPr>
          <p:nvPr>
            <p:ph type="title" idx="7"/>
          </p:nvPr>
        </p:nvSpPr>
        <p:spPr>
          <a:xfrm>
            <a:off x="4273350" y="3109525"/>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11</a:t>
            </a:r>
            <a:endParaRPr dirty="0"/>
          </a:p>
        </p:txBody>
      </p:sp>
      <p:sp>
        <p:nvSpPr>
          <p:cNvPr id="1468" name="Google Shape;1468;p38"/>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470" name="Google Shape;1470;p38"/>
          <p:cNvSpPr txBox="1">
            <a:spLocks noGrp="1"/>
          </p:cNvSpPr>
          <p:nvPr>
            <p:ph type="title" idx="16"/>
          </p:nvPr>
        </p:nvSpPr>
        <p:spPr>
          <a:xfrm>
            <a:off x="6962000" y="1345725"/>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09</a:t>
            </a:r>
            <a:endParaRPr dirty="0"/>
          </a:p>
        </p:txBody>
      </p:sp>
      <p:sp>
        <p:nvSpPr>
          <p:cNvPr id="1472" name="Google Shape;1472;p38"/>
          <p:cNvSpPr txBox="1">
            <a:spLocks noGrp="1"/>
          </p:cNvSpPr>
          <p:nvPr>
            <p:ph type="title" idx="18"/>
          </p:nvPr>
        </p:nvSpPr>
        <p:spPr>
          <a:xfrm>
            <a:off x="6962000" y="3109525"/>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12</a:t>
            </a:r>
            <a:endParaRPr dirty="0"/>
          </a:p>
        </p:txBody>
      </p:sp>
      <p:sp>
        <p:nvSpPr>
          <p:cNvPr id="1474" name="Google Shape;1474;p38"/>
          <p:cNvSpPr txBox="1">
            <a:spLocks noGrp="1"/>
          </p:cNvSpPr>
          <p:nvPr>
            <p:ph type="subTitle" idx="20"/>
          </p:nvPr>
        </p:nvSpPr>
        <p:spPr>
          <a:xfrm>
            <a:off x="6087600" y="2134581"/>
            <a:ext cx="2336400" cy="6729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Execution and</a:t>
            </a:r>
            <a:br>
              <a:rPr lang="en-US" dirty="0"/>
            </a:br>
            <a:r>
              <a:rPr lang="en-US" dirty="0"/>
              <a:t>Result</a:t>
            </a:r>
            <a:endParaRPr dirty="0"/>
          </a:p>
        </p:txBody>
      </p:sp>
      <p:sp>
        <p:nvSpPr>
          <p:cNvPr id="1475" name="Google Shape;1475;p38"/>
          <p:cNvSpPr txBox="1">
            <a:spLocks noGrp="1"/>
          </p:cNvSpPr>
          <p:nvPr>
            <p:ph type="subTitle" idx="21"/>
          </p:nvPr>
        </p:nvSpPr>
        <p:spPr>
          <a:xfrm>
            <a:off x="6087600" y="3742279"/>
            <a:ext cx="2336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Future Scope</a:t>
            </a:r>
            <a:endParaRPr dirty="0"/>
          </a:p>
        </p:txBody>
      </p:sp>
    </p:spTree>
    <p:extLst>
      <p:ext uri="{BB962C8B-B14F-4D97-AF65-F5344CB8AC3E}">
        <p14:creationId xmlns:p14="http://schemas.microsoft.com/office/powerpoint/2010/main" val="2979819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39"/>
          <p:cNvSpPr txBox="1">
            <a:spLocks noGrp="1"/>
          </p:cNvSpPr>
          <p:nvPr>
            <p:ph type="title"/>
          </p:nvPr>
        </p:nvSpPr>
        <p:spPr>
          <a:xfrm>
            <a:off x="625275" y="1043043"/>
            <a:ext cx="3990600" cy="146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Skin Diseases</a:t>
            </a:r>
            <a:endParaRPr dirty="0"/>
          </a:p>
        </p:txBody>
      </p:sp>
      <p:sp>
        <p:nvSpPr>
          <p:cNvPr id="1481" name="Google Shape;1481;p39"/>
          <p:cNvSpPr txBox="1">
            <a:spLocks noGrp="1"/>
          </p:cNvSpPr>
          <p:nvPr>
            <p:ph type="title" idx="2"/>
          </p:nvPr>
        </p:nvSpPr>
        <p:spPr>
          <a:xfrm>
            <a:off x="4528600" y="2141550"/>
            <a:ext cx="11007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482" name="Google Shape;1482;p39"/>
          <p:cNvSpPr txBox="1">
            <a:spLocks noGrp="1"/>
          </p:cNvSpPr>
          <p:nvPr>
            <p:ph type="subTitle" idx="1"/>
          </p:nvPr>
        </p:nvSpPr>
        <p:spPr>
          <a:xfrm>
            <a:off x="625275" y="3093450"/>
            <a:ext cx="36612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You can enter a subtitle here if you need it</a:t>
            </a:r>
            <a:endParaRPr dirty="0"/>
          </a:p>
        </p:txBody>
      </p:sp>
      <p:cxnSp>
        <p:nvCxnSpPr>
          <p:cNvPr id="1483" name="Google Shape;1483;p39"/>
          <p:cNvCxnSpPr/>
          <p:nvPr/>
        </p:nvCxnSpPr>
        <p:spPr>
          <a:xfrm>
            <a:off x="625275" y="2765678"/>
            <a:ext cx="3667500" cy="0"/>
          </a:xfrm>
          <a:prstGeom prst="straightConnector1">
            <a:avLst/>
          </a:prstGeom>
          <a:noFill/>
          <a:ln w="9525" cap="flat" cmpd="sng">
            <a:solidFill>
              <a:schemeClr val="accent5"/>
            </a:solidFill>
            <a:prstDash val="solid"/>
            <a:round/>
            <a:headEnd type="oval" w="med" len="med"/>
            <a:tailEnd type="oval" w="med" len="med"/>
          </a:ln>
        </p:spPr>
      </p:cxnSp>
      <p:pic>
        <p:nvPicPr>
          <p:cNvPr id="1484" name="Google Shape;1484;p39"/>
          <p:cNvPicPr preferRelativeResize="0">
            <a:picLocks noGrp="1"/>
          </p:cNvPicPr>
          <p:nvPr>
            <p:ph type="pic" idx="3"/>
          </p:nvPr>
        </p:nvPicPr>
        <p:blipFill rotWithShape="1">
          <a:blip r:embed="rId3">
            <a:alphaModFix/>
          </a:blip>
          <a:srcRect l="16882" t="6055" r="22149" b="2469"/>
          <a:stretch/>
        </p:blipFill>
        <p:spPr>
          <a:xfrm>
            <a:off x="5871425" y="1338750"/>
            <a:ext cx="2557500" cy="2557500"/>
          </a:xfrm>
          <a:prstGeom prst="ellipse">
            <a:avLst/>
          </a:prstGeom>
          <a:ln w="9525" cap="flat" cmpd="sng">
            <a:solidFill>
              <a:schemeClr val="accent6"/>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40"/>
          <p:cNvSpPr txBox="1">
            <a:spLocks noGrp="1"/>
          </p:cNvSpPr>
          <p:nvPr>
            <p:ph type="title"/>
          </p:nvPr>
        </p:nvSpPr>
        <p:spPr>
          <a:xfrm>
            <a:off x="2201850" y="206760"/>
            <a:ext cx="4740300" cy="70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Abstract</a:t>
            </a:r>
            <a:endParaRPr sz="3600" dirty="0"/>
          </a:p>
        </p:txBody>
      </p:sp>
      <p:sp>
        <p:nvSpPr>
          <p:cNvPr id="1490" name="Google Shape;1490;p40"/>
          <p:cNvSpPr txBox="1">
            <a:spLocks noGrp="1"/>
          </p:cNvSpPr>
          <p:nvPr>
            <p:ph type="subTitle" idx="1"/>
          </p:nvPr>
        </p:nvSpPr>
        <p:spPr>
          <a:xfrm>
            <a:off x="742950" y="916560"/>
            <a:ext cx="7421336" cy="214609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200" b="0" i="0" dirty="0">
                <a:solidFill>
                  <a:schemeClr val="bg1">
                    <a:lumMod val="10000"/>
                  </a:schemeClr>
                </a:solidFill>
                <a:effectLst/>
              </a:rPr>
              <a:t>Skin diseases pose significant challenges for timely and accurate diagnosis due to their diverse manifestations and similarities in appearance. The HAM1000 dataset, consisting of 10015 </a:t>
            </a:r>
            <a:r>
              <a:rPr lang="en-US" sz="2200" b="0" i="0" dirty="0" err="1">
                <a:solidFill>
                  <a:schemeClr val="bg1">
                    <a:lumMod val="10000"/>
                  </a:schemeClr>
                </a:solidFill>
                <a:effectLst/>
              </a:rPr>
              <a:t>dermoscopic</a:t>
            </a:r>
            <a:r>
              <a:rPr lang="en-US" sz="2200" b="0" i="0" dirty="0">
                <a:solidFill>
                  <a:schemeClr val="bg1">
                    <a:lumMod val="10000"/>
                  </a:schemeClr>
                </a:solidFill>
                <a:effectLst/>
              </a:rPr>
              <a:t> images of various skin lesions, is utilized for training and evaluation purposes.</a:t>
            </a:r>
          </a:p>
          <a:p>
            <a:pPr marL="0" lvl="0" indent="0" algn="just" rtl="0">
              <a:spcBef>
                <a:spcPts val="0"/>
              </a:spcBef>
              <a:spcAft>
                <a:spcPts val="0"/>
              </a:spcAft>
              <a:buNone/>
            </a:pPr>
            <a:r>
              <a:rPr lang="en-US" sz="2200" dirty="0"/>
              <a:t>In order to distinguish between healthy skin and skin that has a disease, as well as to classify skin diseases into their 6 main classes,  we develop a multiclass deep learning model. We utilized Deep Learning to train our </a:t>
            </a:r>
            <a:r>
              <a:rPr lang="en-US" sz="2200" dirty="0" err="1"/>
              <a:t>model.The</a:t>
            </a:r>
            <a:r>
              <a:rPr lang="en-US" sz="2200" dirty="0"/>
              <a:t> algorithm that we have used is Convolutional Neural Network (CNN) as it is one of the most preferred algorithms for image classification.</a:t>
            </a:r>
            <a:endParaRPr lang="en-US" sz="2200" b="0" i="0" dirty="0">
              <a:solidFill>
                <a:schemeClr val="bg1">
                  <a:lumMod val="10000"/>
                </a:schemeClr>
              </a:solidFill>
              <a:effectLst/>
            </a:endParaRPr>
          </a:p>
          <a:p>
            <a:pPr marL="0" lvl="0" indent="0" algn="just" rtl="0">
              <a:spcBef>
                <a:spcPts val="0"/>
              </a:spcBef>
              <a:spcAft>
                <a:spcPts val="0"/>
              </a:spcAft>
              <a:buNone/>
            </a:pPr>
            <a:endParaRPr lang="en-US" sz="2200" dirty="0">
              <a:solidFill>
                <a:schemeClr val="bg1">
                  <a:lumMod val="10000"/>
                </a:schemeClr>
              </a:solidFill>
            </a:endParaRPr>
          </a:p>
        </p:txBody>
      </p:sp>
      <p:cxnSp>
        <p:nvCxnSpPr>
          <p:cNvPr id="1491" name="Google Shape;1491;p40"/>
          <p:cNvCxnSpPr/>
          <p:nvPr/>
        </p:nvCxnSpPr>
        <p:spPr>
          <a:xfrm>
            <a:off x="1248450" y="848154"/>
            <a:ext cx="6647100" cy="0"/>
          </a:xfrm>
          <a:prstGeom prst="straightConnector1">
            <a:avLst/>
          </a:prstGeom>
          <a:noFill/>
          <a:ln w="9525" cap="flat" cmpd="sng">
            <a:solidFill>
              <a:schemeClr val="accent5"/>
            </a:solidFill>
            <a:prstDash val="solid"/>
            <a:round/>
            <a:headEnd type="oval" w="med" len="med"/>
            <a:tailEnd type="oval"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39"/>
          <p:cNvSpPr txBox="1">
            <a:spLocks noGrp="1"/>
          </p:cNvSpPr>
          <p:nvPr>
            <p:ph type="title"/>
          </p:nvPr>
        </p:nvSpPr>
        <p:spPr>
          <a:xfrm>
            <a:off x="460575" y="0"/>
            <a:ext cx="3990600" cy="146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Base Paper</a:t>
            </a:r>
            <a:endParaRPr dirty="0"/>
          </a:p>
        </p:txBody>
      </p:sp>
      <p:sp>
        <p:nvSpPr>
          <p:cNvPr id="1481" name="Google Shape;1481;p39"/>
          <p:cNvSpPr txBox="1">
            <a:spLocks noGrp="1"/>
          </p:cNvSpPr>
          <p:nvPr>
            <p:ph type="title" idx="2"/>
          </p:nvPr>
        </p:nvSpPr>
        <p:spPr>
          <a:xfrm>
            <a:off x="4449400" y="568296"/>
            <a:ext cx="11007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cxnSp>
        <p:nvCxnSpPr>
          <p:cNvPr id="1483" name="Google Shape;1483;p39"/>
          <p:cNvCxnSpPr/>
          <p:nvPr/>
        </p:nvCxnSpPr>
        <p:spPr>
          <a:xfrm>
            <a:off x="460575" y="1573692"/>
            <a:ext cx="3667500" cy="0"/>
          </a:xfrm>
          <a:prstGeom prst="straightConnector1">
            <a:avLst/>
          </a:prstGeom>
          <a:noFill/>
          <a:ln w="9525" cap="flat" cmpd="sng">
            <a:solidFill>
              <a:schemeClr val="accent5"/>
            </a:solidFill>
            <a:prstDash val="solid"/>
            <a:round/>
            <a:headEnd type="oval" w="med" len="med"/>
            <a:tailEnd type="oval" w="med" len="med"/>
          </a:ln>
        </p:spPr>
      </p:cxnSp>
      <p:pic>
        <p:nvPicPr>
          <p:cNvPr id="5" name="Picture 4" descr="A close-up of a document&#10;&#10;Description automatically generated">
            <a:extLst>
              <a:ext uri="{FF2B5EF4-FFF2-40B4-BE49-F238E27FC236}">
                <a16:creationId xmlns:a16="http://schemas.microsoft.com/office/drawing/2014/main" id="{E7B36DFF-D060-B383-6FD2-C759F30A3C0C}"/>
              </a:ext>
            </a:extLst>
          </p:cNvPr>
          <p:cNvPicPr>
            <a:picLocks noChangeAspect="1"/>
          </p:cNvPicPr>
          <p:nvPr/>
        </p:nvPicPr>
        <p:blipFill>
          <a:blip r:embed="rId3"/>
          <a:stretch>
            <a:fillRect/>
          </a:stretch>
        </p:blipFill>
        <p:spPr>
          <a:xfrm>
            <a:off x="622374" y="1911425"/>
            <a:ext cx="2275947" cy="2945344"/>
          </a:xfrm>
          <a:prstGeom prst="rect">
            <a:avLst/>
          </a:prstGeom>
        </p:spPr>
      </p:pic>
      <p:pic>
        <p:nvPicPr>
          <p:cNvPr id="9" name="Picture 8" descr="Close-up of a document&#10;&#10;Description automatically generated">
            <a:extLst>
              <a:ext uri="{FF2B5EF4-FFF2-40B4-BE49-F238E27FC236}">
                <a16:creationId xmlns:a16="http://schemas.microsoft.com/office/drawing/2014/main" id="{FB0134CA-02FA-E012-6392-0FFF93599306}"/>
              </a:ext>
            </a:extLst>
          </p:cNvPr>
          <p:cNvPicPr>
            <a:picLocks noChangeAspect="1"/>
          </p:cNvPicPr>
          <p:nvPr/>
        </p:nvPicPr>
        <p:blipFill>
          <a:blip r:embed="rId4"/>
          <a:stretch>
            <a:fillRect/>
          </a:stretch>
        </p:blipFill>
        <p:spPr>
          <a:xfrm>
            <a:off x="3347359" y="1911425"/>
            <a:ext cx="2297504" cy="2973240"/>
          </a:xfrm>
          <a:prstGeom prst="rect">
            <a:avLst/>
          </a:prstGeom>
        </p:spPr>
      </p:pic>
      <p:pic>
        <p:nvPicPr>
          <p:cNvPr id="11" name="Picture 10" descr="A close-up of a diagram&#10;&#10;Description automatically generated">
            <a:extLst>
              <a:ext uri="{FF2B5EF4-FFF2-40B4-BE49-F238E27FC236}">
                <a16:creationId xmlns:a16="http://schemas.microsoft.com/office/drawing/2014/main" id="{CB9407EB-E267-48C1-D006-9B024EDB8748}"/>
              </a:ext>
            </a:extLst>
          </p:cNvPr>
          <p:cNvPicPr>
            <a:picLocks noChangeAspect="1"/>
          </p:cNvPicPr>
          <p:nvPr/>
        </p:nvPicPr>
        <p:blipFill>
          <a:blip r:embed="rId5"/>
          <a:stretch>
            <a:fillRect/>
          </a:stretch>
        </p:blipFill>
        <p:spPr>
          <a:xfrm>
            <a:off x="6263879" y="1911425"/>
            <a:ext cx="2341278" cy="3029890"/>
          </a:xfrm>
          <a:prstGeom prst="rect">
            <a:avLst/>
          </a:prstGeom>
        </p:spPr>
      </p:pic>
    </p:spTree>
    <p:extLst>
      <p:ext uri="{BB962C8B-B14F-4D97-AF65-F5344CB8AC3E}">
        <p14:creationId xmlns:p14="http://schemas.microsoft.com/office/powerpoint/2010/main" val="3875519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40"/>
          <p:cNvSpPr txBox="1">
            <a:spLocks noGrp="1"/>
          </p:cNvSpPr>
          <p:nvPr>
            <p:ph type="title"/>
          </p:nvPr>
        </p:nvSpPr>
        <p:spPr>
          <a:xfrm>
            <a:off x="2201850" y="252589"/>
            <a:ext cx="4740300" cy="70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1490" name="Google Shape;1490;p40"/>
          <p:cNvSpPr txBox="1">
            <a:spLocks noGrp="1"/>
          </p:cNvSpPr>
          <p:nvPr>
            <p:ph type="subTitle" idx="1"/>
          </p:nvPr>
        </p:nvSpPr>
        <p:spPr>
          <a:xfrm>
            <a:off x="787853" y="1095130"/>
            <a:ext cx="7703004" cy="214609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dirty="0">
                <a:solidFill>
                  <a:schemeClr val="tx1"/>
                </a:solidFill>
              </a:rPr>
              <a:t>Skin Disease are occurring almost on all groups of ages among people. The rate of skin disease has been increased due to lifestyle and changing environments .It is observed that every one out of five people are infected with any kind of skin disease.</a:t>
            </a:r>
            <a:endParaRPr lang="en-US" sz="1800" b="0" i="0" dirty="0">
              <a:solidFill>
                <a:schemeClr val="tx1"/>
              </a:solidFill>
              <a:effectLst/>
            </a:endParaRPr>
          </a:p>
          <a:p>
            <a:pPr marL="0" lvl="0" indent="0" algn="just" rtl="0">
              <a:spcBef>
                <a:spcPts val="0"/>
              </a:spcBef>
              <a:spcAft>
                <a:spcPts val="0"/>
              </a:spcAft>
              <a:buNone/>
            </a:pPr>
            <a:r>
              <a:rPr lang="en-US" sz="1800" b="0" i="0" dirty="0">
                <a:solidFill>
                  <a:schemeClr val="tx1"/>
                </a:solidFill>
                <a:effectLst/>
              </a:rPr>
              <a:t>Skin diseases re more common than other diseases. Skin diseases may be caused by fungal infection, bacteria, allergy, or viruses, etc. But the cost of such diagnosis is still limited and very expensive.</a:t>
            </a:r>
            <a:r>
              <a:rPr lang="en-US" sz="1800" dirty="0">
                <a:solidFill>
                  <a:schemeClr val="tx1"/>
                </a:solidFill>
                <a:effectLst/>
                <a:ea typeface="Times New Roman" panose="02020603050405020304" pitchFamily="18" charset="0"/>
              </a:rPr>
              <a:t> Because of its unevenness, tone, hairiness, and other mitigating factors, human skin is one of the most unexpected and difficult surfaces to mechanically synthesizes and analyze. Even while numerous studies are been out to identify and model human skin </a:t>
            </a:r>
            <a:r>
              <a:rPr lang="en-US" sz="1800" dirty="0" err="1">
                <a:solidFill>
                  <a:schemeClr val="tx1"/>
                </a:solidFill>
                <a:effectLst/>
                <a:ea typeface="Times New Roman" panose="02020603050405020304" pitchFamily="18" charset="0"/>
              </a:rPr>
              <a:t>victimisation</a:t>
            </a:r>
            <a:r>
              <a:rPr lang="en-US" sz="1800" dirty="0">
                <a:solidFill>
                  <a:schemeClr val="tx1"/>
                </a:solidFill>
                <a:effectLst/>
                <a:ea typeface="Times New Roman" panose="02020603050405020304" pitchFamily="18" charset="0"/>
              </a:rPr>
              <a:t>, very few have focused on the underlying medical paradigm. Patients typically disregard early symptoms because there aren't any medical services in distant places, which could make the condition worse over time</a:t>
            </a:r>
            <a:endParaRPr sz="1800" dirty="0">
              <a:solidFill>
                <a:schemeClr val="tx1"/>
              </a:solidFill>
            </a:endParaRPr>
          </a:p>
        </p:txBody>
      </p:sp>
      <p:cxnSp>
        <p:nvCxnSpPr>
          <p:cNvPr id="1491" name="Google Shape;1491;p40"/>
          <p:cNvCxnSpPr/>
          <p:nvPr/>
        </p:nvCxnSpPr>
        <p:spPr>
          <a:xfrm>
            <a:off x="1248450" y="1061422"/>
            <a:ext cx="6647100" cy="0"/>
          </a:xfrm>
          <a:prstGeom prst="straightConnector1">
            <a:avLst/>
          </a:prstGeom>
          <a:noFill/>
          <a:ln w="9525" cap="flat" cmpd="sng">
            <a:solidFill>
              <a:schemeClr val="accent5"/>
            </a:solidFill>
            <a:prstDash val="solid"/>
            <a:round/>
            <a:headEnd type="oval" w="med" len="med"/>
            <a:tailEnd type="oval" w="med" len="med"/>
          </a:ln>
        </p:spPr>
      </p:cxnSp>
    </p:spTree>
    <p:extLst>
      <p:ext uri="{BB962C8B-B14F-4D97-AF65-F5344CB8AC3E}">
        <p14:creationId xmlns:p14="http://schemas.microsoft.com/office/powerpoint/2010/main" val="4024617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42"/>
          <p:cNvSpPr txBox="1">
            <a:spLocks noGrp="1"/>
          </p:cNvSpPr>
          <p:nvPr>
            <p:ph type="title"/>
          </p:nvPr>
        </p:nvSpPr>
        <p:spPr>
          <a:xfrm>
            <a:off x="720000" y="22535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Existing System</a:t>
            </a:r>
            <a:endParaRPr dirty="0"/>
          </a:p>
        </p:txBody>
      </p:sp>
      <p:sp>
        <p:nvSpPr>
          <p:cNvPr id="1551" name="Google Shape;1551;p42"/>
          <p:cNvSpPr txBox="1">
            <a:spLocks noGrp="1"/>
          </p:cNvSpPr>
          <p:nvPr>
            <p:ph type="body" idx="1"/>
          </p:nvPr>
        </p:nvSpPr>
        <p:spPr>
          <a:xfrm>
            <a:off x="3175908" y="1142612"/>
            <a:ext cx="5305242" cy="2627618"/>
          </a:xfrm>
          <a:prstGeom prst="rect">
            <a:avLst/>
          </a:prstGeom>
        </p:spPr>
        <p:txBody>
          <a:bodyPr spcFirstLastPara="1" wrap="square" lIns="91425" tIns="91425" rIns="91425" bIns="91425" anchor="t" anchorCtr="0">
            <a:noAutofit/>
          </a:bodyPr>
          <a:lstStyle/>
          <a:p>
            <a:pPr marL="0" indent="0" algn="just">
              <a:buNone/>
            </a:pPr>
            <a:r>
              <a:rPr lang="en-US" sz="2000" dirty="0">
                <a:solidFill>
                  <a:schemeClr val="bg1">
                    <a:lumMod val="10000"/>
                  </a:schemeClr>
                </a:solidFill>
              </a:rPr>
              <a:t>T</a:t>
            </a:r>
            <a:r>
              <a:rPr lang="en-US" sz="2000" b="0" i="0" dirty="0">
                <a:solidFill>
                  <a:schemeClr val="bg1">
                    <a:lumMod val="10000"/>
                  </a:schemeClr>
                </a:solidFill>
                <a:effectLst/>
              </a:rPr>
              <a:t>he present existing system in skin disease prediction in dermatology mainly relies on the expertise of dermatologists and traditional diagnostic methods. These methods involve visual examination, clinical history, and sometimes histopathological analysis of skin lesions to make a diagnosis.</a:t>
            </a:r>
          </a:p>
          <a:p>
            <a:pPr marL="0" indent="0" algn="just">
              <a:buNone/>
            </a:pPr>
            <a:r>
              <a:rPr lang="en-US" sz="1800" b="1" i="0" dirty="0">
                <a:solidFill>
                  <a:srgbClr val="000000"/>
                </a:solidFill>
                <a:effectLst/>
                <a:latin typeface="Söhne"/>
              </a:rPr>
              <a:t>Visual Inspection</a:t>
            </a:r>
            <a:r>
              <a:rPr lang="en-US" sz="1800" b="1" i="0" dirty="0">
                <a:effectLst/>
                <a:latin typeface="Söhne"/>
              </a:rPr>
              <a:t>:</a:t>
            </a:r>
            <a:r>
              <a:rPr lang="en-US" sz="1800" b="0" i="0" dirty="0">
                <a:solidFill>
                  <a:srgbClr val="D1D5DB"/>
                </a:solidFill>
                <a:effectLst/>
                <a:latin typeface="Söhne"/>
              </a:rPr>
              <a:t> </a:t>
            </a:r>
            <a:r>
              <a:rPr lang="en-US" sz="1800" b="0" i="0" dirty="0">
                <a:solidFill>
                  <a:schemeClr val="tx2">
                    <a:lumMod val="10000"/>
                  </a:schemeClr>
                </a:solidFill>
                <a:effectLst/>
                <a:latin typeface="Söhne"/>
              </a:rPr>
              <a:t>Dermatologists visually examine skin lesions, looking for specific patterns, shapes, colors, and other characteristics that can help in identifying the type of skin disease</a:t>
            </a:r>
          </a:p>
          <a:p>
            <a:pPr marL="0" indent="0" algn="just">
              <a:buNone/>
            </a:pPr>
            <a:r>
              <a:rPr lang="en-US" sz="2000" b="1" i="0" dirty="0">
                <a:solidFill>
                  <a:schemeClr val="tx2">
                    <a:lumMod val="10000"/>
                  </a:schemeClr>
                </a:solidFill>
                <a:effectLst/>
                <a:latin typeface="Söhne"/>
              </a:rPr>
              <a:t>Clinical History</a:t>
            </a:r>
            <a:r>
              <a:rPr lang="en-US" sz="1500" dirty="0">
                <a:solidFill>
                  <a:schemeClr val="tx2">
                    <a:lumMod val="10000"/>
                  </a:schemeClr>
                </a:solidFill>
                <a:latin typeface="Söhne"/>
              </a:rPr>
              <a:t>,</a:t>
            </a:r>
            <a:r>
              <a:rPr lang="en-US" sz="2000" b="1" i="0" dirty="0">
                <a:solidFill>
                  <a:schemeClr val="tx2">
                    <a:lumMod val="10000"/>
                  </a:schemeClr>
                </a:solidFill>
                <a:effectLst/>
                <a:latin typeface="Söhne"/>
              </a:rPr>
              <a:t> </a:t>
            </a:r>
            <a:r>
              <a:rPr lang="en-US" sz="2000" b="1" i="0" dirty="0" err="1">
                <a:solidFill>
                  <a:schemeClr val="tx2">
                    <a:lumMod val="10000"/>
                  </a:schemeClr>
                </a:solidFill>
                <a:effectLst/>
                <a:latin typeface="Söhne"/>
              </a:rPr>
              <a:t>Dermoscopy</a:t>
            </a:r>
            <a:r>
              <a:rPr lang="en-US" sz="1500" dirty="0">
                <a:solidFill>
                  <a:schemeClr val="tx2">
                    <a:lumMod val="10000"/>
                  </a:schemeClr>
                </a:solidFill>
                <a:latin typeface="Söhne"/>
              </a:rPr>
              <a:t>,</a:t>
            </a:r>
            <a:r>
              <a:rPr lang="en-US" sz="2000" b="1" i="0" dirty="0">
                <a:solidFill>
                  <a:schemeClr val="tx2">
                    <a:lumMod val="10000"/>
                  </a:schemeClr>
                </a:solidFill>
                <a:effectLst/>
                <a:latin typeface="Söhne"/>
              </a:rPr>
              <a:t> Skin Biopsy .</a:t>
            </a:r>
            <a:endParaRPr lang="en-US" sz="1500" dirty="0">
              <a:solidFill>
                <a:schemeClr val="tx2">
                  <a:lumMod val="10000"/>
                </a:schemeClr>
              </a:solidFill>
              <a:ea typeface="Times New Roman" panose="02020603050405020304" pitchFamily="18" charset="0"/>
            </a:endParaRPr>
          </a:p>
        </p:txBody>
      </p:sp>
      <p:pic>
        <p:nvPicPr>
          <p:cNvPr id="1552" name="Google Shape;1552;p42"/>
          <p:cNvPicPr preferRelativeResize="0">
            <a:picLocks noGrp="1"/>
          </p:cNvPicPr>
          <p:nvPr>
            <p:ph type="pic" idx="2"/>
          </p:nvPr>
        </p:nvPicPr>
        <p:blipFill rotWithShape="1">
          <a:blip r:embed="rId3">
            <a:alphaModFix/>
          </a:blip>
          <a:srcRect t="9043" b="9035"/>
          <a:stretch/>
        </p:blipFill>
        <p:spPr>
          <a:xfrm>
            <a:off x="319950" y="1142612"/>
            <a:ext cx="2594400" cy="3188700"/>
          </a:xfrm>
          <a:prstGeom prst="round2SameRect">
            <a:avLst>
              <a:gd name="adj1" fmla="val 50000"/>
              <a:gd name="adj2" fmla="val 0"/>
            </a:avLst>
          </a:prstGeom>
        </p:spPr>
      </p:pic>
      <p:cxnSp>
        <p:nvCxnSpPr>
          <p:cNvPr id="2" name="Google Shape;1483;p39">
            <a:extLst>
              <a:ext uri="{FF2B5EF4-FFF2-40B4-BE49-F238E27FC236}">
                <a16:creationId xmlns:a16="http://schemas.microsoft.com/office/drawing/2014/main" id="{8BE33988-8C5F-02B4-8C2E-DCC1E54453BA}"/>
              </a:ext>
            </a:extLst>
          </p:cNvPr>
          <p:cNvCxnSpPr/>
          <p:nvPr/>
        </p:nvCxnSpPr>
        <p:spPr>
          <a:xfrm>
            <a:off x="2738250" y="787250"/>
            <a:ext cx="3667500" cy="0"/>
          </a:xfrm>
          <a:prstGeom prst="straightConnector1">
            <a:avLst/>
          </a:prstGeom>
          <a:noFill/>
          <a:ln w="9525" cap="flat" cmpd="sng">
            <a:solidFill>
              <a:schemeClr val="accent5"/>
            </a:solidFill>
            <a:prstDash val="solid"/>
            <a:round/>
            <a:headEnd type="oval" w="med" len="med"/>
            <a:tailEnd type="oval"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40"/>
          <p:cNvSpPr txBox="1">
            <a:spLocks noGrp="1"/>
          </p:cNvSpPr>
          <p:nvPr>
            <p:ph type="title"/>
          </p:nvPr>
        </p:nvSpPr>
        <p:spPr>
          <a:xfrm>
            <a:off x="2201850" y="206760"/>
            <a:ext cx="4740300" cy="70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Proposed System</a:t>
            </a:r>
            <a:endParaRPr sz="3600" dirty="0"/>
          </a:p>
        </p:txBody>
      </p:sp>
      <p:sp>
        <p:nvSpPr>
          <p:cNvPr id="1490" name="Google Shape;1490;p40"/>
          <p:cNvSpPr txBox="1">
            <a:spLocks noGrp="1"/>
          </p:cNvSpPr>
          <p:nvPr>
            <p:ph type="subTitle" idx="1"/>
          </p:nvPr>
        </p:nvSpPr>
        <p:spPr>
          <a:xfrm>
            <a:off x="742950" y="916560"/>
            <a:ext cx="7421336" cy="214609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b="0" i="0" dirty="0">
                <a:solidFill>
                  <a:schemeClr val="tx2">
                    <a:lumMod val="10000"/>
                  </a:schemeClr>
                </a:solidFill>
                <a:effectLst/>
              </a:rPr>
              <a:t>The proposed system aims to leverage artificial intelligence, specifically deep learning techniques, to enhance the accuracy and efficiency of skin disease prediction in dermatology. The system will analyze </a:t>
            </a:r>
            <a:r>
              <a:rPr lang="en-US" sz="2000" b="0" i="0" dirty="0" err="1">
                <a:solidFill>
                  <a:schemeClr val="tx2">
                    <a:lumMod val="10000"/>
                  </a:schemeClr>
                </a:solidFill>
                <a:effectLst/>
              </a:rPr>
              <a:t>dermoscopic</a:t>
            </a:r>
            <a:r>
              <a:rPr lang="en-US" sz="2000" b="0" i="0" dirty="0">
                <a:solidFill>
                  <a:schemeClr val="tx2">
                    <a:lumMod val="10000"/>
                  </a:schemeClr>
                </a:solidFill>
                <a:effectLst/>
              </a:rPr>
              <a:t> images and clinical data to provide automated and reliable predictions, assisting dermatologists in making more informed decisions. </a:t>
            </a:r>
          </a:p>
          <a:p>
            <a:pPr marL="0" lvl="0" indent="0" algn="just" rtl="0">
              <a:spcBef>
                <a:spcPts val="0"/>
              </a:spcBef>
              <a:spcAft>
                <a:spcPts val="0"/>
              </a:spcAft>
              <a:buNone/>
            </a:pPr>
            <a:r>
              <a:rPr lang="en-US" sz="2000" dirty="0">
                <a:solidFill>
                  <a:schemeClr val="tx2">
                    <a:lumMod val="10000"/>
                  </a:schemeClr>
                </a:solidFill>
              </a:rPr>
              <a:t>Key components are:</a:t>
            </a:r>
          </a:p>
          <a:p>
            <a:pPr marL="0" lvl="0" indent="0" algn="just" rtl="0">
              <a:spcBef>
                <a:spcPts val="0"/>
              </a:spcBef>
              <a:spcAft>
                <a:spcPts val="0"/>
              </a:spcAft>
              <a:buNone/>
            </a:pPr>
            <a:r>
              <a:rPr lang="en-US" sz="2200" b="1" i="0" dirty="0">
                <a:effectLst/>
              </a:rPr>
              <a:t>Data Collection </a:t>
            </a:r>
          </a:p>
          <a:p>
            <a:pPr marL="0" lvl="0" indent="0" algn="just" rtl="0">
              <a:spcBef>
                <a:spcPts val="0"/>
              </a:spcBef>
              <a:spcAft>
                <a:spcPts val="0"/>
              </a:spcAft>
              <a:buNone/>
            </a:pPr>
            <a:r>
              <a:rPr lang="en-US" sz="2200" b="1" dirty="0"/>
              <a:t>Data</a:t>
            </a:r>
            <a:r>
              <a:rPr lang="en-US" sz="2200" b="1" i="0" dirty="0">
                <a:effectLst/>
              </a:rPr>
              <a:t> Preprocessing</a:t>
            </a:r>
            <a:endParaRPr lang="en-US" sz="2200" b="1" i="0" dirty="0">
              <a:solidFill>
                <a:schemeClr val="tx2">
                  <a:lumMod val="10000"/>
                </a:schemeClr>
              </a:solidFill>
              <a:effectLst/>
            </a:endParaRPr>
          </a:p>
          <a:p>
            <a:pPr marL="0" lvl="0" indent="0" algn="just" rtl="0">
              <a:spcBef>
                <a:spcPts val="0"/>
              </a:spcBef>
              <a:spcAft>
                <a:spcPts val="0"/>
              </a:spcAft>
              <a:buNone/>
            </a:pPr>
            <a:r>
              <a:rPr lang="en-US" sz="2200" b="1" i="0" dirty="0">
                <a:effectLst/>
              </a:rPr>
              <a:t>Deep Learning Model</a:t>
            </a:r>
            <a:endParaRPr lang="en-US" sz="2200" b="1" dirty="0">
              <a:solidFill>
                <a:schemeClr val="tx2">
                  <a:lumMod val="10000"/>
                </a:schemeClr>
              </a:solidFill>
            </a:endParaRPr>
          </a:p>
          <a:p>
            <a:pPr marL="0" lvl="0" indent="0" algn="just" rtl="0">
              <a:spcBef>
                <a:spcPts val="0"/>
              </a:spcBef>
              <a:spcAft>
                <a:spcPts val="0"/>
              </a:spcAft>
              <a:buNone/>
            </a:pPr>
            <a:r>
              <a:rPr lang="en-US" sz="2200" b="1" i="0" dirty="0">
                <a:effectLst/>
              </a:rPr>
              <a:t>Training and Validation</a:t>
            </a:r>
          </a:p>
          <a:p>
            <a:pPr marL="0" lvl="0" indent="0" algn="just" rtl="0">
              <a:spcBef>
                <a:spcPts val="0"/>
              </a:spcBef>
              <a:spcAft>
                <a:spcPts val="0"/>
              </a:spcAft>
              <a:buNone/>
            </a:pPr>
            <a:r>
              <a:rPr lang="en-US" sz="2200" b="1" i="0" dirty="0">
                <a:effectLst/>
              </a:rPr>
              <a:t>User Interface</a:t>
            </a:r>
            <a:endParaRPr lang="en-US" sz="2200" b="1" dirty="0">
              <a:solidFill>
                <a:schemeClr val="tx2">
                  <a:lumMod val="10000"/>
                </a:schemeClr>
              </a:solidFill>
            </a:endParaRPr>
          </a:p>
        </p:txBody>
      </p:sp>
      <p:cxnSp>
        <p:nvCxnSpPr>
          <p:cNvPr id="1491" name="Google Shape;1491;p40"/>
          <p:cNvCxnSpPr/>
          <p:nvPr/>
        </p:nvCxnSpPr>
        <p:spPr>
          <a:xfrm>
            <a:off x="1248450" y="848154"/>
            <a:ext cx="6647100" cy="0"/>
          </a:xfrm>
          <a:prstGeom prst="straightConnector1">
            <a:avLst/>
          </a:prstGeom>
          <a:noFill/>
          <a:ln w="9525" cap="flat" cmpd="sng">
            <a:solidFill>
              <a:schemeClr val="accent5"/>
            </a:solidFill>
            <a:prstDash val="solid"/>
            <a:round/>
            <a:headEnd type="oval" w="med" len="med"/>
            <a:tailEnd type="oval" w="med" len="med"/>
          </a:ln>
        </p:spPr>
      </p:cxnSp>
    </p:spTree>
    <p:extLst>
      <p:ext uri="{BB962C8B-B14F-4D97-AF65-F5344CB8AC3E}">
        <p14:creationId xmlns:p14="http://schemas.microsoft.com/office/powerpoint/2010/main" val="1809249579"/>
      </p:ext>
    </p:extLst>
  </p:cSld>
  <p:clrMapOvr>
    <a:masterClrMapping/>
  </p:clrMapOvr>
</p:sld>
</file>

<file path=ppt/theme/theme1.xml><?xml version="1.0" encoding="utf-8"?>
<a:theme xmlns:a="http://schemas.openxmlformats.org/drawingml/2006/main" name="Skin Diseases: Atopic Dermatitis by Slidesgo">
  <a:themeElements>
    <a:clrScheme name="Simple Light">
      <a:dk1>
        <a:srgbClr val="380101"/>
      </a:dk1>
      <a:lt1>
        <a:srgbClr val="FCF9EA"/>
      </a:lt1>
      <a:dk2>
        <a:srgbClr val="9B4B18"/>
      </a:dk2>
      <a:lt2>
        <a:srgbClr val="FCE1CC"/>
      </a:lt2>
      <a:accent1>
        <a:srgbClr val="CC6A2B"/>
      </a:accent1>
      <a:accent2>
        <a:srgbClr val="E99F86"/>
      </a:accent2>
      <a:accent3>
        <a:srgbClr val="E7B9A9"/>
      </a:accent3>
      <a:accent4>
        <a:srgbClr val="FA9B99"/>
      </a:accent4>
      <a:accent5>
        <a:srgbClr val="FC4F4B"/>
      </a:accent5>
      <a:accent6>
        <a:srgbClr val="C20201"/>
      </a:accent6>
      <a:hlink>
        <a:srgbClr val="38010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TotalTime>
  <Words>1060</Words>
  <Application>Microsoft Office PowerPoint</Application>
  <PresentationFormat>On-screen Show (16:9)</PresentationFormat>
  <Paragraphs>115</Paragraphs>
  <Slides>26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Bebas Neue</vt:lpstr>
      <vt:lpstr>Catamaran</vt:lpstr>
      <vt:lpstr>Secular One</vt:lpstr>
      <vt:lpstr>Söhne</vt:lpstr>
      <vt:lpstr>Times New Roman</vt:lpstr>
      <vt:lpstr>Skin Diseases: Atopic Dermatitis by Slidesgo</vt:lpstr>
      <vt:lpstr>Skin Disease Prediction</vt:lpstr>
      <vt:lpstr>01</vt:lpstr>
      <vt:lpstr>07</vt:lpstr>
      <vt:lpstr>Skin Diseases</vt:lpstr>
      <vt:lpstr>Abstract</vt:lpstr>
      <vt:lpstr>Base Paper</vt:lpstr>
      <vt:lpstr>Introduction</vt:lpstr>
      <vt:lpstr>Existing System</vt:lpstr>
      <vt:lpstr>Proposed System</vt:lpstr>
      <vt:lpstr>Disadvantages of existing system</vt:lpstr>
      <vt:lpstr>Advantages of Proposed System</vt:lpstr>
      <vt:lpstr>System Requirements</vt:lpstr>
      <vt:lpstr>System Requirements</vt:lpstr>
      <vt:lpstr>Literature survey</vt:lpstr>
      <vt:lpstr>DataSet </vt:lpstr>
      <vt:lpstr>2.Training the model</vt:lpstr>
      <vt:lpstr>3.Loading the trained model</vt:lpstr>
      <vt:lpstr>4.Predicting Output</vt:lpstr>
      <vt:lpstr>Flow Diagrams</vt:lpstr>
      <vt:lpstr>Data Flow Diagram</vt:lpstr>
      <vt:lpstr>Execution And Result</vt:lpstr>
      <vt:lpstr>Example 1:</vt:lpstr>
      <vt:lpstr>PowerPoint Presentation</vt:lpstr>
      <vt:lpstr>Conclusion</vt:lpstr>
      <vt:lpstr>References</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Disease Prediction</dc:title>
  <dc:creator>Sriram</dc:creator>
  <cp:lastModifiedBy>Sriram Reddy</cp:lastModifiedBy>
  <cp:revision>3</cp:revision>
  <dcterms:modified xsi:type="dcterms:W3CDTF">2023-07-17T20:51:52Z</dcterms:modified>
</cp:coreProperties>
</file>